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10693400"/>
  <p:notesSz cx="9926638" cy="31635700"/>
  <p:defaultTextStyle>
    <a:defPPr>
      <a:defRPr lang="ja-JP"/>
    </a:defPPr>
    <a:lvl1pPr marL="0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1pPr>
    <a:lvl2pPr marL="1231331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2pPr>
    <a:lvl3pPr marL="2462662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3pPr>
    <a:lvl4pPr marL="3693993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4pPr>
    <a:lvl5pPr marL="4925324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5pPr>
    <a:lvl6pPr marL="6156655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6pPr>
    <a:lvl7pPr marL="7387986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7pPr>
    <a:lvl8pPr marL="8619317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8pPr>
    <a:lvl9pPr marL="9850648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20" y="-966"/>
      </p:cViewPr>
      <p:guideLst>
        <p:guide orient="horz" pos="329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30304" y="3321886"/>
            <a:ext cx="27543443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60608" y="6059593"/>
            <a:ext cx="22682835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1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2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93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25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56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87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19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50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22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390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3254782" y="668338"/>
            <a:ext cx="25833229" cy="142256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743847" y="668338"/>
            <a:ext cx="76970870" cy="142256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09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749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696" y="6871500"/>
            <a:ext cx="27543443" cy="2123828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696" y="4532320"/>
            <a:ext cx="27543443" cy="2339180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13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46266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693993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2532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56655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38798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61931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5064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84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743846" y="3891210"/>
            <a:ext cx="51402048" cy="11002816"/>
          </a:xfrm>
        </p:spPr>
        <p:txBody>
          <a:bodyPr/>
          <a:lstStyle>
            <a:lvl1pPr>
              <a:defRPr sz="7500"/>
            </a:lvl1pPr>
            <a:lvl2pPr>
              <a:defRPr sz="6500"/>
            </a:lvl2pPr>
            <a:lvl3pPr>
              <a:defRPr sz="54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7685960" y="3891210"/>
            <a:ext cx="51402051" cy="11002816"/>
          </a:xfrm>
        </p:spPr>
        <p:txBody>
          <a:bodyPr/>
          <a:lstStyle>
            <a:lvl1pPr>
              <a:defRPr sz="7500"/>
            </a:lvl1pPr>
            <a:lvl2pPr>
              <a:defRPr sz="6500"/>
            </a:lvl2pPr>
            <a:lvl3pPr>
              <a:defRPr sz="54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33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0203" y="428232"/>
            <a:ext cx="29163645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20203" y="2393639"/>
            <a:ext cx="14317416" cy="99755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1331" indent="0">
              <a:buNone/>
              <a:defRPr sz="5400" b="1"/>
            </a:lvl2pPr>
            <a:lvl3pPr marL="2462662" indent="0">
              <a:buNone/>
              <a:defRPr sz="4800" b="1"/>
            </a:lvl3pPr>
            <a:lvl4pPr marL="3693993" indent="0">
              <a:buNone/>
              <a:defRPr sz="4300" b="1"/>
            </a:lvl4pPr>
            <a:lvl5pPr marL="4925324" indent="0">
              <a:buNone/>
              <a:defRPr sz="4300" b="1"/>
            </a:lvl5pPr>
            <a:lvl6pPr marL="6156655" indent="0">
              <a:buNone/>
              <a:defRPr sz="4300" b="1"/>
            </a:lvl6pPr>
            <a:lvl7pPr marL="7387986" indent="0">
              <a:buNone/>
              <a:defRPr sz="4300" b="1"/>
            </a:lvl7pPr>
            <a:lvl8pPr marL="8619317" indent="0">
              <a:buNone/>
              <a:defRPr sz="4300" b="1"/>
            </a:lvl8pPr>
            <a:lvl9pPr marL="9850648" indent="0">
              <a:buNone/>
              <a:defRPr sz="4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20203" y="3391194"/>
            <a:ext cx="14317416" cy="6161082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60809" y="2393639"/>
            <a:ext cx="14323040" cy="99755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1331" indent="0">
              <a:buNone/>
              <a:defRPr sz="5400" b="1"/>
            </a:lvl2pPr>
            <a:lvl3pPr marL="2462662" indent="0">
              <a:buNone/>
              <a:defRPr sz="4800" b="1"/>
            </a:lvl3pPr>
            <a:lvl4pPr marL="3693993" indent="0">
              <a:buNone/>
              <a:defRPr sz="4300" b="1"/>
            </a:lvl4pPr>
            <a:lvl5pPr marL="4925324" indent="0">
              <a:buNone/>
              <a:defRPr sz="4300" b="1"/>
            </a:lvl5pPr>
            <a:lvl6pPr marL="6156655" indent="0">
              <a:buNone/>
              <a:defRPr sz="4300" b="1"/>
            </a:lvl6pPr>
            <a:lvl7pPr marL="7387986" indent="0">
              <a:buNone/>
              <a:defRPr sz="4300" b="1"/>
            </a:lvl7pPr>
            <a:lvl8pPr marL="8619317" indent="0">
              <a:buNone/>
              <a:defRPr sz="4300" b="1"/>
            </a:lvl8pPr>
            <a:lvl9pPr marL="9850648" indent="0">
              <a:buNone/>
              <a:defRPr sz="4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60809" y="3391194"/>
            <a:ext cx="14323040" cy="6161082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4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19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91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0204" y="425756"/>
            <a:ext cx="10660709" cy="1811937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9083" y="425756"/>
            <a:ext cx="18114764" cy="9126521"/>
          </a:xfrm>
        </p:spPr>
        <p:txBody>
          <a:bodyPr/>
          <a:lstStyle>
            <a:lvl1pPr>
              <a:defRPr sz="8600"/>
            </a:lvl1pPr>
            <a:lvl2pPr>
              <a:defRPr sz="75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20204" y="2237694"/>
            <a:ext cx="10660709" cy="7314583"/>
          </a:xfrm>
        </p:spPr>
        <p:txBody>
          <a:bodyPr/>
          <a:lstStyle>
            <a:lvl1pPr marL="0" indent="0">
              <a:buNone/>
              <a:defRPr sz="3800"/>
            </a:lvl1pPr>
            <a:lvl2pPr marL="1231331" indent="0">
              <a:buNone/>
              <a:defRPr sz="3200"/>
            </a:lvl2pPr>
            <a:lvl3pPr marL="2462662" indent="0">
              <a:buNone/>
              <a:defRPr sz="2700"/>
            </a:lvl3pPr>
            <a:lvl4pPr marL="3693993" indent="0">
              <a:buNone/>
              <a:defRPr sz="2400"/>
            </a:lvl4pPr>
            <a:lvl5pPr marL="4925324" indent="0">
              <a:buNone/>
              <a:defRPr sz="2400"/>
            </a:lvl5pPr>
            <a:lvl6pPr marL="6156655" indent="0">
              <a:buNone/>
              <a:defRPr sz="2400"/>
            </a:lvl6pPr>
            <a:lvl7pPr marL="7387986" indent="0">
              <a:buNone/>
              <a:defRPr sz="2400"/>
            </a:lvl7pPr>
            <a:lvl8pPr marL="8619317" indent="0">
              <a:buNone/>
              <a:defRPr sz="2400"/>
            </a:lvl8pPr>
            <a:lvl9pPr marL="9850648" indent="0">
              <a:buNone/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13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1421" y="7485380"/>
            <a:ext cx="19442430" cy="883691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1421" y="955475"/>
            <a:ext cx="19442430" cy="6416040"/>
          </a:xfrm>
        </p:spPr>
        <p:txBody>
          <a:bodyPr/>
          <a:lstStyle>
            <a:lvl1pPr marL="0" indent="0">
              <a:buNone/>
              <a:defRPr sz="8600"/>
            </a:lvl1pPr>
            <a:lvl2pPr marL="1231331" indent="0">
              <a:buNone/>
              <a:defRPr sz="7500"/>
            </a:lvl2pPr>
            <a:lvl3pPr marL="2462662" indent="0">
              <a:buNone/>
              <a:defRPr sz="6500"/>
            </a:lvl3pPr>
            <a:lvl4pPr marL="3693993" indent="0">
              <a:buNone/>
              <a:defRPr sz="5400"/>
            </a:lvl4pPr>
            <a:lvl5pPr marL="4925324" indent="0">
              <a:buNone/>
              <a:defRPr sz="5400"/>
            </a:lvl5pPr>
            <a:lvl6pPr marL="6156655" indent="0">
              <a:buNone/>
              <a:defRPr sz="5400"/>
            </a:lvl6pPr>
            <a:lvl7pPr marL="7387986" indent="0">
              <a:buNone/>
              <a:defRPr sz="5400"/>
            </a:lvl7pPr>
            <a:lvl8pPr marL="8619317" indent="0">
              <a:buNone/>
              <a:defRPr sz="5400"/>
            </a:lvl8pPr>
            <a:lvl9pPr marL="9850648" indent="0">
              <a:buNone/>
              <a:defRPr sz="54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1421" y="8369071"/>
            <a:ext cx="19442430" cy="1254989"/>
          </a:xfrm>
        </p:spPr>
        <p:txBody>
          <a:bodyPr/>
          <a:lstStyle>
            <a:lvl1pPr marL="0" indent="0">
              <a:buNone/>
              <a:defRPr sz="3800"/>
            </a:lvl1pPr>
            <a:lvl2pPr marL="1231331" indent="0">
              <a:buNone/>
              <a:defRPr sz="3200"/>
            </a:lvl2pPr>
            <a:lvl3pPr marL="2462662" indent="0">
              <a:buNone/>
              <a:defRPr sz="2700"/>
            </a:lvl3pPr>
            <a:lvl4pPr marL="3693993" indent="0">
              <a:buNone/>
              <a:defRPr sz="2400"/>
            </a:lvl4pPr>
            <a:lvl5pPr marL="4925324" indent="0">
              <a:buNone/>
              <a:defRPr sz="2400"/>
            </a:lvl5pPr>
            <a:lvl6pPr marL="6156655" indent="0">
              <a:buNone/>
              <a:defRPr sz="2400"/>
            </a:lvl6pPr>
            <a:lvl7pPr marL="7387986" indent="0">
              <a:buNone/>
              <a:defRPr sz="2400"/>
            </a:lvl7pPr>
            <a:lvl8pPr marL="8619317" indent="0">
              <a:buNone/>
              <a:defRPr sz="2400"/>
            </a:lvl8pPr>
            <a:lvl9pPr marL="9850648" indent="0">
              <a:buNone/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71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620203" y="428232"/>
            <a:ext cx="29163645" cy="1782233"/>
          </a:xfrm>
          <a:prstGeom prst="rect">
            <a:avLst/>
          </a:prstGeom>
        </p:spPr>
        <p:txBody>
          <a:bodyPr vert="horz" lIns="246266" tIns="123133" rIns="246266" bIns="12313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20203" y="2495127"/>
            <a:ext cx="29163645" cy="7057150"/>
          </a:xfrm>
          <a:prstGeom prst="rect">
            <a:avLst/>
          </a:prstGeom>
        </p:spPr>
        <p:txBody>
          <a:bodyPr vert="horz" lIns="246266" tIns="123133" rIns="246266" bIns="12313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20203" y="9911198"/>
            <a:ext cx="7560945" cy="569325"/>
          </a:xfrm>
          <a:prstGeom prst="rect">
            <a:avLst/>
          </a:prstGeom>
        </p:spPr>
        <p:txBody>
          <a:bodyPr vert="horz" lIns="246266" tIns="123133" rIns="246266" bIns="123133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6E39B-F01B-4187-B3D4-2BE1284FF196}" type="datetimeFigureOut">
              <a:rPr kumimoji="1" lang="ja-JP" altLang="en-US" smtClean="0"/>
              <a:t>2017/2/22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71384" y="9911198"/>
            <a:ext cx="10261283" cy="569325"/>
          </a:xfrm>
          <a:prstGeom prst="rect">
            <a:avLst/>
          </a:prstGeom>
        </p:spPr>
        <p:txBody>
          <a:bodyPr vert="horz" lIns="246266" tIns="123133" rIns="246266" bIns="123133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22903" y="9911198"/>
            <a:ext cx="7560945" cy="569325"/>
          </a:xfrm>
          <a:prstGeom prst="rect">
            <a:avLst/>
          </a:prstGeom>
        </p:spPr>
        <p:txBody>
          <a:bodyPr vert="horz" lIns="246266" tIns="123133" rIns="246266" bIns="123133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13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62662" rtl="0" eaLnBrk="1" latinLnBrk="0" hangingPunct="1">
        <a:spcBef>
          <a:spcPct val="0"/>
        </a:spcBef>
        <a:buNone/>
        <a:defRPr kumimoji="1" sz="11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3498" indent="-923498" algn="l" defTabSz="246266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000913" indent="-769582" algn="l" defTabSz="246266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78328" indent="-615666" algn="l" defTabSz="246266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09659" indent="-615666" algn="l" defTabSz="246266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40990" indent="-615666" algn="l" defTabSz="2462662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72321" indent="-615666" algn="l" defTabSz="246266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03652" indent="-615666" algn="l" defTabSz="246266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34983" indent="-615666" algn="l" defTabSz="246266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66314" indent="-615666" algn="l" defTabSz="246266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31331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62662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93993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925324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156655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87986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619317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850648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80000"/>
            <a:ext cx="32400000" cy="25308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2782800"/>
            <a:ext cx="32400000" cy="253080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5385600"/>
            <a:ext cx="32400000" cy="25308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blipFill>
                <a:blip r:embed="rId2"/>
                <a:tile tx="0" ty="0" sx="100000" sy="100000" flip="none" algn="tl"/>
              </a:blip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7988400"/>
            <a:ext cx="32400000" cy="2530800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868718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akihiro_kubo</dc:creator>
  <cp:lastModifiedBy>akihiro_kubo</cp:lastModifiedBy>
  <cp:revision>6</cp:revision>
  <cp:lastPrinted>2017-02-22T07:42:18Z</cp:lastPrinted>
  <dcterms:created xsi:type="dcterms:W3CDTF">2017-02-15T07:33:38Z</dcterms:created>
  <dcterms:modified xsi:type="dcterms:W3CDTF">2017-02-22T07:58:26Z</dcterms:modified>
</cp:coreProperties>
</file>