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10693400"/>
  <p:notesSz cx="10231438" cy="31940500"/>
  <p:defaultTextStyle>
    <a:defPPr>
      <a:defRPr lang="ja-JP"/>
    </a:defPPr>
    <a:lvl1pPr marL="0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1pPr>
    <a:lvl2pPr marL="1231331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2pPr>
    <a:lvl3pPr marL="2462662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3pPr>
    <a:lvl4pPr marL="3693993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4pPr>
    <a:lvl5pPr marL="4925324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5pPr>
    <a:lvl6pPr marL="6156655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6pPr>
    <a:lvl7pPr marL="7387986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7pPr>
    <a:lvl8pPr marL="8619317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8pPr>
    <a:lvl9pPr marL="9850648" algn="l" defTabSz="2462662" rtl="0" eaLnBrk="1" latinLnBrk="0" hangingPunct="1">
      <a:defRPr kumimoji="1" sz="4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FF0066"/>
    <a:srgbClr val="34DDDD"/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20" y="-966"/>
      </p:cViewPr>
      <p:guideLst>
        <p:guide orient="horz" pos="329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304" y="3321886"/>
            <a:ext cx="27543443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608" y="6059593"/>
            <a:ext cx="22682835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1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93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25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56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87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1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5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22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254782" y="668338"/>
            <a:ext cx="25833229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43847" y="668338"/>
            <a:ext cx="76970870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74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696" y="6871500"/>
            <a:ext cx="27543443" cy="2123828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696" y="4532320"/>
            <a:ext cx="27543443" cy="2339180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13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46266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69399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2532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5665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8798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1931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5064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8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43846" y="3891210"/>
            <a:ext cx="51402048" cy="11002816"/>
          </a:xfrm>
        </p:spPr>
        <p:txBody>
          <a:bodyPr/>
          <a:lstStyle>
            <a:lvl1pPr>
              <a:defRPr sz="7500"/>
            </a:lvl1pPr>
            <a:lvl2pPr>
              <a:defRPr sz="65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85960" y="3891210"/>
            <a:ext cx="51402051" cy="11002816"/>
          </a:xfrm>
        </p:spPr>
        <p:txBody>
          <a:bodyPr/>
          <a:lstStyle>
            <a:lvl1pPr>
              <a:defRPr sz="7500"/>
            </a:lvl1pPr>
            <a:lvl2pPr>
              <a:defRPr sz="65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3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3" y="428232"/>
            <a:ext cx="29163645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03" y="2393639"/>
            <a:ext cx="14317416" cy="99755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1331" indent="0">
              <a:buNone/>
              <a:defRPr sz="5400" b="1"/>
            </a:lvl2pPr>
            <a:lvl3pPr marL="2462662" indent="0">
              <a:buNone/>
              <a:defRPr sz="4800" b="1"/>
            </a:lvl3pPr>
            <a:lvl4pPr marL="3693993" indent="0">
              <a:buNone/>
              <a:defRPr sz="4300" b="1"/>
            </a:lvl4pPr>
            <a:lvl5pPr marL="4925324" indent="0">
              <a:buNone/>
              <a:defRPr sz="4300" b="1"/>
            </a:lvl5pPr>
            <a:lvl6pPr marL="6156655" indent="0">
              <a:buNone/>
              <a:defRPr sz="4300" b="1"/>
            </a:lvl6pPr>
            <a:lvl7pPr marL="7387986" indent="0">
              <a:buNone/>
              <a:defRPr sz="4300" b="1"/>
            </a:lvl7pPr>
            <a:lvl8pPr marL="8619317" indent="0">
              <a:buNone/>
              <a:defRPr sz="4300" b="1"/>
            </a:lvl8pPr>
            <a:lvl9pPr marL="9850648" indent="0">
              <a:buNone/>
              <a:defRPr sz="4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20203" y="3391194"/>
            <a:ext cx="14317416" cy="6161082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60809" y="2393639"/>
            <a:ext cx="14323040" cy="99755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1331" indent="0">
              <a:buNone/>
              <a:defRPr sz="5400" b="1"/>
            </a:lvl2pPr>
            <a:lvl3pPr marL="2462662" indent="0">
              <a:buNone/>
              <a:defRPr sz="4800" b="1"/>
            </a:lvl3pPr>
            <a:lvl4pPr marL="3693993" indent="0">
              <a:buNone/>
              <a:defRPr sz="4300" b="1"/>
            </a:lvl4pPr>
            <a:lvl5pPr marL="4925324" indent="0">
              <a:buNone/>
              <a:defRPr sz="4300" b="1"/>
            </a:lvl5pPr>
            <a:lvl6pPr marL="6156655" indent="0">
              <a:buNone/>
              <a:defRPr sz="4300" b="1"/>
            </a:lvl6pPr>
            <a:lvl7pPr marL="7387986" indent="0">
              <a:buNone/>
              <a:defRPr sz="4300" b="1"/>
            </a:lvl7pPr>
            <a:lvl8pPr marL="8619317" indent="0">
              <a:buNone/>
              <a:defRPr sz="4300" b="1"/>
            </a:lvl8pPr>
            <a:lvl9pPr marL="9850648" indent="0">
              <a:buNone/>
              <a:defRPr sz="4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60809" y="3391194"/>
            <a:ext cx="14323040" cy="6161082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19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91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4" y="425756"/>
            <a:ext cx="10660709" cy="1811937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9083" y="425756"/>
            <a:ext cx="18114764" cy="912652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20204" y="2237694"/>
            <a:ext cx="10660709" cy="7314583"/>
          </a:xfrm>
        </p:spPr>
        <p:txBody>
          <a:bodyPr/>
          <a:lstStyle>
            <a:lvl1pPr marL="0" indent="0">
              <a:buNone/>
              <a:defRPr sz="3800"/>
            </a:lvl1pPr>
            <a:lvl2pPr marL="1231331" indent="0">
              <a:buNone/>
              <a:defRPr sz="3200"/>
            </a:lvl2pPr>
            <a:lvl3pPr marL="2462662" indent="0">
              <a:buNone/>
              <a:defRPr sz="2700"/>
            </a:lvl3pPr>
            <a:lvl4pPr marL="3693993" indent="0">
              <a:buNone/>
              <a:defRPr sz="2400"/>
            </a:lvl4pPr>
            <a:lvl5pPr marL="4925324" indent="0">
              <a:buNone/>
              <a:defRPr sz="2400"/>
            </a:lvl5pPr>
            <a:lvl6pPr marL="6156655" indent="0">
              <a:buNone/>
              <a:defRPr sz="2400"/>
            </a:lvl6pPr>
            <a:lvl7pPr marL="7387986" indent="0">
              <a:buNone/>
              <a:defRPr sz="2400"/>
            </a:lvl7pPr>
            <a:lvl8pPr marL="8619317" indent="0">
              <a:buNone/>
              <a:defRPr sz="2400"/>
            </a:lvl8pPr>
            <a:lvl9pPr marL="9850648" indent="0">
              <a:buNone/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13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421" y="7485380"/>
            <a:ext cx="19442430" cy="883691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1421" y="955475"/>
            <a:ext cx="19442430" cy="6416040"/>
          </a:xfrm>
        </p:spPr>
        <p:txBody>
          <a:bodyPr/>
          <a:lstStyle>
            <a:lvl1pPr marL="0" indent="0">
              <a:buNone/>
              <a:defRPr sz="8600"/>
            </a:lvl1pPr>
            <a:lvl2pPr marL="1231331" indent="0">
              <a:buNone/>
              <a:defRPr sz="7500"/>
            </a:lvl2pPr>
            <a:lvl3pPr marL="2462662" indent="0">
              <a:buNone/>
              <a:defRPr sz="6500"/>
            </a:lvl3pPr>
            <a:lvl4pPr marL="3693993" indent="0">
              <a:buNone/>
              <a:defRPr sz="5400"/>
            </a:lvl4pPr>
            <a:lvl5pPr marL="4925324" indent="0">
              <a:buNone/>
              <a:defRPr sz="5400"/>
            </a:lvl5pPr>
            <a:lvl6pPr marL="6156655" indent="0">
              <a:buNone/>
              <a:defRPr sz="5400"/>
            </a:lvl6pPr>
            <a:lvl7pPr marL="7387986" indent="0">
              <a:buNone/>
              <a:defRPr sz="5400"/>
            </a:lvl7pPr>
            <a:lvl8pPr marL="8619317" indent="0">
              <a:buNone/>
              <a:defRPr sz="5400"/>
            </a:lvl8pPr>
            <a:lvl9pPr marL="9850648" indent="0">
              <a:buNone/>
              <a:defRPr sz="5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1421" y="8369071"/>
            <a:ext cx="19442430" cy="1254989"/>
          </a:xfrm>
        </p:spPr>
        <p:txBody>
          <a:bodyPr/>
          <a:lstStyle>
            <a:lvl1pPr marL="0" indent="0">
              <a:buNone/>
              <a:defRPr sz="3800"/>
            </a:lvl1pPr>
            <a:lvl2pPr marL="1231331" indent="0">
              <a:buNone/>
              <a:defRPr sz="3200"/>
            </a:lvl2pPr>
            <a:lvl3pPr marL="2462662" indent="0">
              <a:buNone/>
              <a:defRPr sz="2700"/>
            </a:lvl3pPr>
            <a:lvl4pPr marL="3693993" indent="0">
              <a:buNone/>
              <a:defRPr sz="2400"/>
            </a:lvl4pPr>
            <a:lvl5pPr marL="4925324" indent="0">
              <a:buNone/>
              <a:defRPr sz="2400"/>
            </a:lvl5pPr>
            <a:lvl6pPr marL="6156655" indent="0">
              <a:buNone/>
              <a:defRPr sz="2400"/>
            </a:lvl6pPr>
            <a:lvl7pPr marL="7387986" indent="0">
              <a:buNone/>
              <a:defRPr sz="2400"/>
            </a:lvl7pPr>
            <a:lvl8pPr marL="8619317" indent="0">
              <a:buNone/>
              <a:defRPr sz="2400"/>
            </a:lvl8pPr>
            <a:lvl9pPr marL="9850648" indent="0">
              <a:buNone/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20203" y="428232"/>
            <a:ext cx="29163645" cy="1782233"/>
          </a:xfrm>
          <a:prstGeom prst="rect">
            <a:avLst/>
          </a:prstGeom>
        </p:spPr>
        <p:txBody>
          <a:bodyPr vert="horz" lIns="246266" tIns="123133" rIns="246266" bIns="12313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03" y="2495127"/>
            <a:ext cx="29163645" cy="7057150"/>
          </a:xfrm>
          <a:prstGeom prst="rect">
            <a:avLst/>
          </a:prstGeom>
        </p:spPr>
        <p:txBody>
          <a:bodyPr vert="horz" lIns="246266" tIns="123133" rIns="246266" bIns="12313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20203" y="9911198"/>
            <a:ext cx="7560945" cy="569325"/>
          </a:xfrm>
          <a:prstGeom prst="rect">
            <a:avLst/>
          </a:prstGeom>
        </p:spPr>
        <p:txBody>
          <a:bodyPr vert="horz" lIns="246266" tIns="123133" rIns="246266" bIns="123133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E39B-F01B-4187-B3D4-2BE1284FF196}" type="datetimeFigureOut">
              <a:rPr kumimoji="1" lang="ja-JP" altLang="en-US" smtClean="0"/>
              <a:t>2017/4/20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71384" y="9911198"/>
            <a:ext cx="10261283" cy="569325"/>
          </a:xfrm>
          <a:prstGeom prst="rect">
            <a:avLst/>
          </a:prstGeom>
        </p:spPr>
        <p:txBody>
          <a:bodyPr vert="horz" lIns="246266" tIns="123133" rIns="246266" bIns="123133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22903" y="9911198"/>
            <a:ext cx="7560945" cy="569325"/>
          </a:xfrm>
          <a:prstGeom prst="rect">
            <a:avLst/>
          </a:prstGeom>
        </p:spPr>
        <p:txBody>
          <a:bodyPr vert="horz" lIns="246266" tIns="123133" rIns="246266" bIns="123133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8A0B-40A7-4B38-876E-E19538413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13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2662" rtl="0" eaLnBrk="1" latinLnBrk="0" hangingPunct="1">
        <a:spcBef>
          <a:spcPct val="0"/>
        </a:spcBef>
        <a:buNone/>
        <a:defRPr kumimoji="1"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3498" indent="-923498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0913" indent="-769582" algn="l" defTabSz="24626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78328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659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40990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72321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03652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34983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66314" indent="-615666" algn="l" defTabSz="246266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31331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62662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93993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25324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156655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87986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619317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850648" algn="l" defTabSz="2462662" rtl="0" eaLnBrk="1" latinLnBrk="0" hangingPunct="1"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80000"/>
            <a:ext cx="32400000" cy="253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2782800"/>
            <a:ext cx="32400000" cy="253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5385600"/>
            <a:ext cx="32400000" cy="253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7988400"/>
            <a:ext cx="32400000" cy="253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1440000" y="552848"/>
            <a:ext cx="3078847" cy="1785104"/>
            <a:chOff x="1440000" y="552848"/>
            <a:chExt cx="3078847" cy="178510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440000" y="552848"/>
              <a:ext cx="1595309" cy="178510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新</a:t>
              </a:r>
              <a:endParaRPr lang="ja-JP" altLang="en-US" sz="11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795298" y="1239002"/>
              <a:ext cx="1723549" cy="1015663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商品</a:t>
              </a:r>
              <a:endParaRPr lang="ja-JP" altLang="en-US" sz="6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915102" y="704391"/>
              <a:ext cx="1550425" cy="76944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ＮＥＷ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0015043" y="552848"/>
            <a:ext cx="3078847" cy="1785104"/>
            <a:chOff x="2177153" y="987387"/>
            <a:chExt cx="3078847" cy="1785104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2177153" y="987387"/>
              <a:ext cx="1595309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新</a:t>
              </a:r>
              <a:endParaRPr lang="ja-JP" altLang="en-US" sz="11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32451" y="1673541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商品</a:t>
              </a:r>
              <a:endParaRPr lang="ja-JP" altLang="en-US" sz="6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652255" y="1138930"/>
              <a:ext cx="155042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ＮＥＷ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8590086" y="552848"/>
            <a:ext cx="3078847" cy="1785104"/>
            <a:chOff x="2177153" y="987387"/>
            <a:chExt cx="3078847" cy="1785104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177153" y="987387"/>
              <a:ext cx="1595309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新</a:t>
              </a:r>
              <a:endParaRPr lang="ja-JP" altLang="en-US" sz="11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532451" y="1673541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商品</a:t>
              </a:r>
              <a:endParaRPr lang="ja-JP" altLang="en-US" sz="6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652255" y="1138930"/>
              <a:ext cx="155042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ＮＥＷ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7165128" y="552848"/>
            <a:ext cx="3078847" cy="1785104"/>
            <a:chOff x="2177153" y="987387"/>
            <a:chExt cx="3078847" cy="1785104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177153" y="987387"/>
              <a:ext cx="1595309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新</a:t>
              </a:r>
              <a:endParaRPr lang="ja-JP" altLang="en-US" sz="11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532451" y="1673541"/>
              <a:ext cx="17235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商品</a:t>
              </a:r>
              <a:endParaRPr lang="ja-JP" altLang="en-US" sz="60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652255" y="1138930"/>
              <a:ext cx="155042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ＮＥＷ</a:t>
              </a: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0" y="2782800"/>
            <a:ext cx="10800000" cy="25308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66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800000" y="2782800"/>
            <a:ext cx="10800000" cy="253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noFill/>
              </a:rPr>
              <a:t>de</a:t>
            </a:r>
            <a:endParaRPr kumimoji="1" lang="ja-JP" altLang="en-US" dirty="0">
              <a:noFill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00000" y="2782800"/>
            <a:ext cx="10800000" cy="2530800"/>
          </a:xfrm>
          <a:prstGeom prst="rect">
            <a:avLst/>
          </a:prstGeom>
          <a:solidFill>
            <a:srgbClr val="34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67608" y="3155648"/>
            <a:ext cx="300595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</a:t>
            </a:r>
            <a:endParaRPr lang="ja-JP" altLang="en-US" sz="1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40118" y="3155648"/>
            <a:ext cx="339227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元気</a:t>
            </a:r>
            <a:r>
              <a:rPr lang="en-US" altLang="ja-JP" sz="11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  <a:endParaRPr lang="ja-JP" altLang="en-US" sz="1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721314" y="3812567"/>
            <a:ext cx="936130" cy="936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 rot="20786084">
            <a:off x="4733900" y="3809805"/>
            <a:ext cx="910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endParaRPr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667608" y="3155648"/>
            <a:ext cx="300595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</a:t>
            </a:r>
            <a:endParaRPr lang="ja-JP" altLang="en-US" sz="1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340118" y="3155648"/>
            <a:ext cx="339227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元気</a:t>
            </a:r>
            <a:r>
              <a:rPr lang="en-US" altLang="ja-JP" sz="11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  <a:endParaRPr lang="ja-JP" altLang="en-US" sz="1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15521314" y="3812567"/>
            <a:ext cx="936130" cy="936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 rot="20786084">
            <a:off x="15533899" y="3809806"/>
            <a:ext cx="910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endParaRPr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3467608" y="3155648"/>
            <a:ext cx="300595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</a:t>
            </a:r>
            <a:endParaRPr lang="ja-JP" altLang="en-US" sz="1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140118" y="3155648"/>
            <a:ext cx="339227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元気</a:t>
            </a:r>
            <a:r>
              <a:rPr lang="en-US" altLang="ja-JP" sz="11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  <a:endParaRPr lang="ja-JP" altLang="en-US" sz="1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26321314" y="3812567"/>
            <a:ext cx="936130" cy="93613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 rot="20786084">
            <a:off x="26333899" y="3809806"/>
            <a:ext cx="910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endParaRPr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0" y="5385600"/>
            <a:ext cx="16200000" cy="2530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6200000" y="5385600"/>
            <a:ext cx="16200000" cy="25308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91884" y="6210820"/>
            <a:ext cx="15408115" cy="1705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34" y="6428039"/>
            <a:ext cx="14724731" cy="1367001"/>
          </a:xfrm>
          <a:prstGeom prst="rect">
            <a:avLst/>
          </a:prstGeom>
        </p:spPr>
      </p:pic>
      <p:sp>
        <p:nvSpPr>
          <p:cNvPr id="52" name="正方形/長方形 51"/>
          <p:cNvSpPr/>
          <p:nvPr/>
        </p:nvSpPr>
        <p:spPr>
          <a:xfrm>
            <a:off x="16992000" y="6210820"/>
            <a:ext cx="15408000" cy="17055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165" y="6334554"/>
            <a:ext cx="15050090" cy="1316466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761466" y="5359500"/>
            <a:ext cx="5359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キッチン・レンジ用品</a:t>
            </a:r>
            <a:endParaRPr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959454" y="5359500"/>
            <a:ext cx="3203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お風呂用品</a:t>
            </a:r>
            <a:endParaRPr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71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30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akihiro_kubo</dc:creator>
  <cp:lastModifiedBy>akihiro_kubo</cp:lastModifiedBy>
  <cp:revision>14</cp:revision>
  <cp:lastPrinted>2017-04-20T04:49:33Z</cp:lastPrinted>
  <dcterms:created xsi:type="dcterms:W3CDTF">2017-02-15T07:33:38Z</dcterms:created>
  <dcterms:modified xsi:type="dcterms:W3CDTF">2017-04-20T04:57:59Z</dcterms:modified>
</cp:coreProperties>
</file>