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2404050" cy="10693400"/>
  <p:notesSz cx="10231438" cy="31940500"/>
  <p:defaultTextStyle>
    <a:defPPr>
      <a:defRPr lang="ja-JP"/>
    </a:defPPr>
    <a:lvl1pPr marL="0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1pPr>
    <a:lvl2pPr marL="1231331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2pPr>
    <a:lvl3pPr marL="2462662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3pPr>
    <a:lvl4pPr marL="3693993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4pPr>
    <a:lvl5pPr marL="4925324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5pPr>
    <a:lvl6pPr marL="6156655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6pPr>
    <a:lvl7pPr marL="7387986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7pPr>
    <a:lvl8pPr marL="8619317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8pPr>
    <a:lvl9pPr marL="9850648" algn="l" defTabSz="2462662" rtl="0" eaLnBrk="1" latinLnBrk="0" hangingPunct="1">
      <a:defRPr kumimoji="1" sz="4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33"/>
    <a:srgbClr val="009900"/>
    <a:srgbClr val="FF0066"/>
    <a:srgbClr val="34DDDD"/>
    <a:srgbClr val="00FF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40" d="100"/>
          <a:sy n="40" d="100"/>
        </p:scale>
        <p:origin x="-120" y="-966"/>
      </p:cViewPr>
      <p:guideLst>
        <p:guide orient="horz" pos="329"/>
        <p:guide pos="1020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430304" y="3321886"/>
            <a:ext cx="27543443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4860608" y="6059593"/>
            <a:ext cx="22682835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2313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626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93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9253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1566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879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619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8506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222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2390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3254782" y="668338"/>
            <a:ext cx="25833229" cy="1422568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5743847" y="668338"/>
            <a:ext cx="76970870" cy="1422568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30915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1749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59696" y="6871500"/>
            <a:ext cx="27543443" cy="2123828"/>
          </a:xfrm>
        </p:spPr>
        <p:txBody>
          <a:bodyPr anchor="t"/>
          <a:lstStyle>
            <a:lvl1pPr algn="l">
              <a:defRPr sz="108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559696" y="4532320"/>
            <a:ext cx="27543443" cy="2339180"/>
          </a:xfrm>
        </p:spPr>
        <p:txBody>
          <a:bodyPr anchor="b"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231331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62662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69399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92532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15665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87986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619317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85064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78434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5743846" y="3891210"/>
            <a:ext cx="51402048" cy="11002816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7685960" y="3891210"/>
            <a:ext cx="51402051" cy="11002816"/>
          </a:xfrm>
        </p:spPr>
        <p:txBody>
          <a:bodyPr/>
          <a:lstStyle>
            <a:lvl1pPr>
              <a:defRPr sz="7500"/>
            </a:lvl1pPr>
            <a:lvl2pPr>
              <a:defRPr sz="6500"/>
            </a:lvl2pPr>
            <a:lvl3pPr>
              <a:defRPr sz="54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33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3" y="428232"/>
            <a:ext cx="29163645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03" y="2393639"/>
            <a:ext cx="14317416" cy="99755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1331" indent="0">
              <a:buNone/>
              <a:defRPr sz="5400" b="1"/>
            </a:lvl2pPr>
            <a:lvl3pPr marL="2462662" indent="0">
              <a:buNone/>
              <a:defRPr sz="4800" b="1"/>
            </a:lvl3pPr>
            <a:lvl4pPr marL="3693993" indent="0">
              <a:buNone/>
              <a:defRPr sz="4300" b="1"/>
            </a:lvl4pPr>
            <a:lvl5pPr marL="4925324" indent="0">
              <a:buNone/>
              <a:defRPr sz="4300" b="1"/>
            </a:lvl5pPr>
            <a:lvl6pPr marL="6156655" indent="0">
              <a:buNone/>
              <a:defRPr sz="4300" b="1"/>
            </a:lvl6pPr>
            <a:lvl7pPr marL="7387986" indent="0">
              <a:buNone/>
              <a:defRPr sz="4300" b="1"/>
            </a:lvl7pPr>
            <a:lvl8pPr marL="8619317" indent="0">
              <a:buNone/>
              <a:defRPr sz="4300" b="1"/>
            </a:lvl8pPr>
            <a:lvl9pPr marL="9850648" indent="0">
              <a:buNone/>
              <a:defRPr sz="4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620203" y="3391194"/>
            <a:ext cx="14317416" cy="6161082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6460809" y="2393639"/>
            <a:ext cx="14323040" cy="997555"/>
          </a:xfrm>
        </p:spPr>
        <p:txBody>
          <a:bodyPr anchor="b"/>
          <a:lstStyle>
            <a:lvl1pPr marL="0" indent="0">
              <a:buNone/>
              <a:defRPr sz="6500" b="1"/>
            </a:lvl1pPr>
            <a:lvl2pPr marL="1231331" indent="0">
              <a:buNone/>
              <a:defRPr sz="5400" b="1"/>
            </a:lvl2pPr>
            <a:lvl3pPr marL="2462662" indent="0">
              <a:buNone/>
              <a:defRPr sz="4800" b="1"/>
            </a:lvl3pPr>
            <a:lvl4pPr marL="3693993" indent="0">
              <a:buNone/>
              <a:defRPr sz="4300" b="1"/>
            </a:lvl4pPr>
            <a:lvl5pPr marL="4925324" indent="0">
              <a:buNone/>
              <a:defRPr sz="4300" b="1"/>
            </a:lvl5pPr>
            <a:lvl6pPr marL="6156655" indent="0">
              <a:buNone/>
              <a:defRPr sz="4300" b="1"/>
            </a:lvl6pPr>
            <a:lvl7pPr marL="7387986" indent="0">
              <a:buNone/>
              <a:defRPr sz="4300" b="1"/>
            </a:lvl7pPr>
            <a:lvl8pPr marL="8619317" indent="0">
              <a:buNone/>
              <a:defRPr sz="4300" b="1"/>
            </a:lvl8pPr>
            <a:lvl9pPr marL="9850648" indent="0">
              <a:buNone/>
              <a:defRPr sz="4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6460809" y="3391194"/>
            <a:ext cx="14323040" cy="6161082"/>
          </a:xfrm>
        </p:spPr>
        <p:txBody>
          <a:bodyPr/>
          <a:lstStyle>
            <a:lvl1pPr>
              <a:defRPr sz="6500"/>
            </a:lvl1pPr>
            <a:lvl2pPr>
              <a:defRPr sz="54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419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991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620204" y="425756"/>
            <a:ext cx="10660709" cy="1811937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69083" y="425756"/>
            <a:ext cx="18114764" cy="9126521"/>
          </a:xfrm>
        </p:spPr>
        <p:txBody>
          <a:bodyPr/>
          <a:lstStyle>
            <a:lvl1pPr>
              <a:defRPr sz="8600"/>
            </a:lvl1pPr>
            <a:lvl2pPr>
              <a:defRPr sz="7500"/>
            </a:lvl2pPr>
            <a:lvl3pPr>
              <a:defRPr sz="6500"/>
            </a:lvl3pPr>
            <a:lvl4pPr>
              <a:defRPr sz="5400"/>
            </a:lvl4pPr>
            <a:lvl5pPr>
              <a:defRPr sz="5400"/>
            </a:lvl5pPr>
            <a:lvl6pPr>
              <a:defRPr sz="5400"/>
            </a:lvl6pPr>
            <a:lvl7pPr>
              <a:defRPr sz="5400"/>
            </a:lvl7pPr>
            <a:lvl8pPr>
              <a:defRPr sz="5400"/>
            </a:lvl8pPr>
            <a:lvl9pPr>
              <a:defRPr sz="5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620204" y="2237694"/>
            <a:ext cx="10660709" cy="7314583"/>
          </a:xfrm>
        </p:spPr>
        <p:txBody>
          <a:bodyPr/>
          <a:lstStyle>
            <a:lvl1pPr marL="0" indent="0">
              <a:buNone/>
              <a:defRPr sz="3800"/>
            </a:lvl1pPr>
            <a:lvl2pPr marL="1231331" indent="0">
              <a:buNone/>
              <a:defRPr sz="3200"/>
            </a:lvl2pPr>
            <a:lvl3pPr marL="2462662" indent="0">
              <a:buNone/>
              <a:defRPr sz="2700"/>
            </a:lvl3pPr>
            <a:lvl4pPr marL="3693993" indent="0">
              <a:buNone/>
              <a:defRPr sz="2400"/>
            </a:lvl4pPr>
            <a:lvl5pPr marL="4925324" indent="0">
              <a:buNone/>
              <a:defRPr sz="2400"/>
            </a:lvl5pPr>
            <a:lvl6pPr marL="6156655" indent="0">
              <a:buNone/>
              <a:defRPr sz="2400"/>
            </a:lvl6pPr>
            <a:lvl7pPr marL="7387986" indent="0">
              <a:buNone/>
              <a:defRPr sz="2400"/>
            </a:lvl7pPr>
            <a:lvl8pPr marL="8619317" indent="0">
              <a:buNone/>
              <a:defRPr sz="2400"/>
            </a:lvl8pPr>
            <a:lvl9pPr marL="9850648" indent="0">
              <a:buNone/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013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51421" y="7485380"/>
            <a:ext cx="19442430" cy="883691"/>
          </a:xfrm>
        </p:spPr>
        <p:txBody>
          <a:bodyPr anchor="b"/>
          <a:lstStyle>
            <a:lvl1pPr algn="l">
              <a:defRPr sz="5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6351421" y="955475"/>
            <a:ext cx="19442430" cy="6416040"/>
          </a:xfrm>
        </p:spPr>
        <p:txBody>
          <a:bodyPr/>
          <a:lstStyle>
            <a:lvl1pPr marL="0" indent="0">
              <a:buNone/>
              <a:defRPr sz="8600"/>
            </a:lvl1pPr>
            <a:lvl2pPr marL="1231331" indent="0">
              <a:buNone/>
              <a:defRPr sz="7500"/>
            </a:lvl2pPr>
            <a:lvl3pPr marL="2462662" indent="0">
              <a:buNone/>
              <a:defRPr sz="6500"/>
            </a:lvl3pPr>
            <a:lvl4pPr marL="3693993" indent="0">
              <a:buNone/>
              <a:defRPr sz="5400"/>
            </a:lvl4pPr>
            <a:lvl5pPr marL="4925324" indent="0">
              <a:buNone/>
              <a:defRPr sz="5400"/>
            </a:lvl5pPr>
            <a:lvl6pPr marL="6156655" indent="0">
              <a:buNone/>
              <a:defRPr sz="5400"/>
            </a:lvl6pPr>
            <a:lvl7pPr marL="7387986" indent="0">
              <a:buNone/>
              <a:defRPr sz="5400"/>
            </a:lvl7pPr>
            <a:lvl8pPr marL="8619317" indent="0">
              <a:buNone/>
              <a:defRPr sz="5400"/>
            </a:lvl8pPr>
            <a:lvl9pPr marL="9850648" indent="0">
              <a:buNone/>
              <a:defRPr sz="54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51421" y="8369071"/>
            <a:ext cx="19442430" cy="1254989"/>
          </a:xfrm>
        </p:spPr>
        <p:txBody>
          <a:bodyPr/>
          <a:lstStyle>
            <a:lvl1pPr marL="0" indent="0">
              <a:buNone/>
              <a:defRPr sz="3800"/>
            </a:lvl1pPr>
            <a:lvl2pPr marL="1231331" indent="0">
              <a:buNone/>
              <a:defRPr sz="3200"/>
            </a:lvl2pPr>
            <a:lvl3pPr marL="2462662" indent="0">
              <a:buNone/>
              <a:defRPr sz="2700"/>
            </a:lvl3pPr>
            <a:lvl4pPr marL="3693993" indent="0">
              <a:buNone/>
              <a:defRPr sz="2400"/>
            </a:lvl4pPr>
            <a:lvl5pPr marL="4925324" indent="0">
              <a:buNone/>
              <a:defRPr sz="2400"/>
            </a:lvl5pPr>
            <a:lvl6pPr marL="6156655" indent="0">
              <a:buNone/>
              <a:defRPr sz="2400"/>
            </a:lvl6pPr>
            <a:lvl7pPr marL="7387986" indent="0">
              <a:buNone/>
              <a:defRPr sz="2400"/>
            </a:lvl7pPr>
            <a:lvl8pPr marL="8619317" indent="0">
              <a:buNone/>
              <a:defRPr sz="2400"/>
            </a:lvl8pPr>
            <a:lvl9pPr marL="9850648" indent="0">
              <a:buNone/>
              <a:defRPr sz="24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1716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1620203" y="428232"/>
            <a:ext cx="29163645" cy="1782233"/>
          </a:xfrm>
          <a:prstGeom prst="rect">
            <a:avLst/>
          </a:prstGeom>
        </p:spPr>
        <p:txBody>
          <a:bodyPr vert="horz" lIns="246266" tIns="123133" rIns="246266" bIns="123133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620203" y="2495127"/>
            <a:ext cx="29163645" cy="7057150"/>
          </a:xfrm>
          <a:prstGeom prst="rect">
            <a:avLst/>
          </a:prstGeom>
        </p:spPr>
        <p:txBody>
          <a:bodyPr vert="horz" lIns="246266" tIns="123133" rIns="246266" bIns="123133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620203" y="9911198"/>
            <a:ext cx="7560945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l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6E39B-F01B-4187-B3D4-2BE1284FF196}" type="datetimeFigureOut">
              <a:rPr kumimoji="1" lang="ja-JP" altLang="en-US" smtClean="0"/>
              <a:t>2017/4/20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1071384" y="9911198"/>
            <a:ext cx="10261283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ct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23222903" y="9911198"/>
            <a:ext cx="7560945" cy="569325"/>
          </a:xfrm>
          <a:prstGeom prst="rect">
            <a:avLst/>
          </a:prstGeom>
        </p:spPr>
        <p:txBody>
          <a:bodyPr vert="horz" lIns="246266" tIns="123133" rIns="246266" bIns="123133" rtlCol="0" anchor="ctr"/>
          <a:lstStyle>
            <a:lvl1pPr algn="r">
              <a:defRPr sz="3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FF8A0B-40A7-4B38-876E-E19538413B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137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462662" rtl="0" eaLnBrk="1" latinLnBrk="0" hangingPunct="1">
        <a:spcBef>
          <a:spcPct val="0"/>
        </a:spcBef>
        <a:buNone/>
        <a:defRPr kumimoji="1" sz="11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23498" indent="-923498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000913" indent="-769582" algn="l" defTabSz="246266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7500" kern="1200">
          <a:solidFill>
            <a:schemeClr val="tx1"/>
          </a:solidFill>
          <a:latin typeface="+mn-lt"/>
          <a:ea typeface="+mn-ea"/>
          <a:cs typeface="+mn-cs"/>
        </a:defRPr>
      </a:lvl2pPr>
      <a:lvl3pPr marL="3078328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6500" kern="1200">
          <a:solidFill>
            <a:schemeClr val="tx1"/>
          </a:solidFill>
          <a:latin typeface="+mn-lt"/>
          <a:ea typeface="+mn-ea"/>
          <a:cs typeface="+mn-cs"/>
        </a:defRPr>
      </a:lvl3pPr>
      <a:lvl4pPr marL="4309659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4pPr>
      <a:lvl5pPr marL="5540990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5pPr>
      <a:lvl6pPr marL="6772321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6pPr>
      <a:lvl7pPr marL="8003652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7pPr>
      <a:lvl8pPr marL="9234983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8pPr>
      <a:lvl9pPr marL="10466314" indent="-615666" algn="l" defTabSz="2462662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5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31331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62662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93993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925324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156655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87986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619317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850648" algn="l" defTabSz="2462662" rtl="0" eaLnBrk="1" latinLnBrk="0" hangingPunct="1">
        <a:defRPr kumimoji="1"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0" y="180000"/>
            <a:ext cx="32400000" cy="25308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0" y="2782800"/>
            <a:ext cx="32400000" cy="253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5385600"/>
            <a:ext cx="32400000" cy="253080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blipFill>
                <a:blip r:embed="rId2"/>
                <a:tile tx="0" ty="0" sx="100000" sy="100000" flip="none" algn="tl"/>
              </a:blipFill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0" y="7988400"/>
            <a:ext cx="32400000" cy="2530800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noFill/>
            </a:endParaRPr>
          </a:p>
        </p:txBody>
      </p:sp>
      <p:grpSp>
        <p:nvGrpSpPr>
          <p:cNvPr id="61" name="グループ化 60"/>
          <p:cNvGrpSpPr/>
          <p:nvPr/>
        </p:nvGrpSpPr>
        <p:grpSpPr>
          <a:xfrm>
            <a:off x="1440000" y="552848"/>
            <a:ext cx="3078847" cy="1785104"/>
            <a:chOff x="1440000" y="552848"/>
            <a:chExt cx="3078847" cy="1785104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1440000" y="552848"/>
              <a:ext cx="1595309" cy="1785104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2795298" y="1239002"/>
              <a:ext cx="1723549" cy="1015663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2915102" y="704391"/>
              <a:ext cx="1550425" cy="769441"/>
            </a:xfrm>
            <a:prstGeom prst="rect">
              <a:avLst/>
            </a:prstGeom>
            <a:noFill/>
            <a:effectLst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grpSp>
        <p:nvGrpSpPr>
          <p:cNvPr id="13" name="グループ化 12"/>
          <p:cNvGrpSpPr/>
          <p:nvPr/>
        </p:nvGrpSpPr>
        <p:grpSpPr>
          <a:xfrm>
            <a:off x="10015043" y="552848"/>
            <a:ext cx="3078847" cy="1785104"/>
            <a:chOff x="2177153" y="987387"/>
            <a:chExt cx="3078847" cy="1785104"/>
          </a:xfrm>
        </p:grpSpPr>
        <p:sp>
          <p:nvSpPr>
            <p:cNvPr id="14" name="テキスト ボックス 13"/>
            <p:cNvSpPr txBox="1"/>
            <p:nvPr/>
          </p:nvSpPr>
          <p:spPr>
            <a:xfrm>
              <a:off x="2177153" y="987387"/>
              <a:ext cx="159530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5" name="テキスト ボックス 14"/>
            <p:cNvSpPr txBox="1"/>
            <p:nvPr/>
          </p:nvSpPr>
          <p:spPr>
            <a:xfrm>
              <a:off x="3532451" y="1673541"/>
              <a:ext cx="17235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6" name="テキスト ボックス 15"/>
            <p:cNvSpPr txBox="1"/>
            <p:nvPr/>
          </p:nvSpPr>
          <p:spPr>
            <a:xfrm>
              <a:off x="3652255" y="1138930"/>
              <a:ext cx="155042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18590086" y="552848"/>
            <a:ext cx="3078847" cy="1785104"/>
            <a:chOff x="2177153" y="987387"/>
            <a:chExt cx="3078847" cy="1785104"/>
          </a:xfrm>
        </p:grpSpPr>
        <p:sp>
          <p:nvSpPr>
            <p:cNvPr id="18" name="テキスト ボックス 17"/>
            <p:cNvSpPr txBox="1"/>
            <p:nvPr/>
          </p:nvSpPr>
          <p:spPr>
            <a:xfrm>
              <a:off x="2177153" y="987387"/>
              <a:ext cx="159530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3532451" y="1673541"/>
              <a:ext cx="17235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0" name="テキスト ボックス 19"/>
            <p:cNvSpPr txBox="1"/>
            <p:nvPr/>
          </p:nvSpPr>
          <p:spPr>
            <a:xfrm>
              <a:off x="3652255" y="1138930"/>
              <a:ext cx="155042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grpSp>
        <p:nvGrpSpPr>
          <p:cNvPr id="21" name="グループ化 20"/>
          <p:cNvGrpSpPr/>
          <p:nvPr/>
        </p:nvGrpSpPr>
        <p:grpSpPr>
          <a:xfrm>
            <a:off x="27165128" y="552848"/>
            <a:ext cx="3078847" cy="1785104"/>
            <a:chOff x="2177153" y="987387"/>
            <a:chExt cx="3078847" cy="1785104"/>
          </a:xfrm>
        </p:grpSpPr>
        <p:sp>
          <p:nvSpPr>
            <p:cNvPr id="22" name="テキスト ボックス 21"/>
            <p:cNvSpPr txBox="1"/>
            <p:nvPr/>
          </p:nvSpPr>
          <p:spPr>
            <a:xfrm>
              <a:off x="2177153" y="987387"/>
              <a:ext cx="1595309" cy="178510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11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新</a:t>
              </a:r>
              <a:endParaRPr lang="ja-JP" altLang="en-US" sz="11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3532451" y="1673541"/>
              <a:ext cx="1723549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6000" dirty="0" smtClean="0">
                  <a:solidFill>
                    <a:srgbClr val="FFFF00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商品</a:t>
              </a:r>
              <a:endParaRPr lang="ja-JP" altLang="en-US" sz="6000" dirty="0">
                <a:solidFill>
                  <a:srgbClr val="FFFF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endParaRP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3652255" y="1138930"/>
              <a:ext cx="1550425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ja-JP" altLang="en-US" sz="4400" dirty="0">
                  <a:solidFill>
                    <a:schemeClr val="bg1"/>
                  </a:solidFill>
                  <a:latin typeface="HGP創英角ｺﾞｼｯｸUB" panose="020B0900000000000000" pitchFamily="50" charset="-128"/>
                  <a:ea typeface="HGP創英角ｺﾞｼｯｸUB" panose="020B0900000000000000" pitchFamily="50" charset="-128"/>
                </a:rPr>
                <a:t>ＮＥＷ</a:t>
              </a:r>
            </a:p>
          </p:txBody>
        </p:sp>
      </p:grpSp>
      <p:sp>
        <p:nvSpPr>
          <p:cNvPr id="25" name="正方形/長方形 24"/>
          <p:cNvSpPr/>
          <p:nvPr/>
        </p:nvSpPr>
        <p:spPr>
          <a:xfrm>
            <a:off x="0" y="2782800"/>
            <a:ext cx="10800000" cy="2530800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FF6600"/>
              </a:solidFill>
            </a:endParaRPr>
          </a:p>
        </p:txBody>
      </p:sp>
      <p:sp>
        <p:nvSpPr>
          <p:cNvPr id="26" name="正方形/長方形 25"/>
          <p:cNvSpPr/>
          <p:nvPr/>
        </p:nvSpPr>
        <p:spPr>
          <a:xfrm>
            <a:off x="10800000" y="2782800"/>
            <a:ext cx="10800000" cy="2530800"/>
          </a:xfrm>
          <a:prstGeom prst="rect">
            <a:avLst/>
          </a:prstGeom>
          <a:solidFill>
            <a:srgbClr val="00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>
                <a:noFill/>
              </a:rPr>
              <a:t>de</a:t>
            </a:r>
            <a:endParaRPr kumimoji="1" lang="ja-JP" altLang="en-US" dirty="0">
              <a:noFill/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21600000" y="2782800"/>
            <a:ext cx="10800000" cy="2530800"/>
          </a:xfrm>
          <a:prstGeom prst="rect">
            <a:avLst/>
          </a:prstGeom>
          <a:solidFill>
            <a:srgbClr val="34DD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867608" y="3155648"/>
            <a:ext cx="300595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5540118" y="3155648"/>
            <a:ext cx="339227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元気</a:t>
            </a:r>
            <a:r>
              <a:rPr lang="en-US" altLang="ja-JP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円/楕円 34"/>
          <p:cNvSpPr/>
          <p:nvPr/>
        </p:nvSpPr>
        <p:spPr>
          <a:xfrm>
            <a:off x="4721314" y="3812567"/>
            <a:ext cx="936130" cy="936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 rot="20786084">
            <a:off x="4733900" y="3809805"/>
            <a:ext cx="910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endParaRPr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12667608" y="3155648"/>
            <a:ext cx="300595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16340118" y="3155648"/>
            <a:ext cx="339227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元気</a:t>
            </a:r>
            <a:r>
              <a:rPr lang="en-US" altLang="ja-JP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1" name="円/楕円 40"/>
          <p:cNvSpPr/>
          <p:nvPr/>
        </p:nvSpPr>
        <p:spPr>
          <a:xfrm>
            <a:off x="15521314" y="3812567"/>
            <a:ext cx="936130" cy="936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テキスト ボックス 41"/>
          <p:cNvSpPr txBox="1"/>
          <p:nvPr/>
        </p:nvSpPr>
        <p:spPr>
          <a:xfrm rot="20786084">
            <a:off x="15533899" y="3809806"/>
            <a:ext cx="910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endParaRPr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23467608" y="3155648"/>
            <a:ext cx="3005952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朝食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27140118" y="3155648"/>
            <a:ext cx="3392275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元気</a:t>
            </a:r>
            <a:r>
              <a:rPr lang="en-US" altLang="ja-JP" sz="11000" dirty="0" smtClean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endParaRPr lang="ja-JP" altLang="en-US" sz="110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7" name="円/楕円 46"/>
          <p:cNvSpPr/>
          <p:nvPr/>
        </p:nvSpPr>
        <p:spPr>
          <a:xfrm>
            <a:off x="26321314" y="3812567"/>
            <a:ext cx="936130" cy="936130"/>
          </a:xfrm>
          <a:prstGeom prst="ellipse">
            <a:avLst/>
          </a:prstGeom>
          <a:solidFill>
            <a:srgbClr val="FF000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テキスト ボックス 47"/>
          <p:cNvSpPr txBox="1"/>
          <p:nvPr/>
        </p:nvSpPr>
        <p:spPr>
          <a:xfrm rot="20786084">
            <a:off x="26333899" y="3809806"/>
            <a:ext cx="91095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54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で</a:t>
            </a:r>
            <a:endParaRPr lang="ja-JP" altLang="en-US" sz="540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0" y="5385600"/>
            <a:ext cx="16200000" cy="2530800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50" name="正方形/長方形 49"/>
          <p:cNvSpPr/>
          <p:nvPr/>
        </p:nvSpPr>
        <p:spPr>
          <a:xfrm>
            <a:off x="16200000" y="5385600"/>
            <a:ext cx="16200000" cy="2530800"/>
          </a:xfrm>
          <a:prstGeom prst="rect">
            <a:avLst/>
          </a:prstGeom>
          <a:solidFill>
            <a:srgbClr val="FF00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sp>
        <p:nvSpPr>
          <p:cNvPr id="51" name="正方形/長方形 50"/>
          <p:cNvSpPr/>
          <p:nvPr/>
        </p:nvSpPr>
        <p:spPr>
          <a:xfrm>
            <a:off x="791884" y="6210820"/>
            <a:ext cx="15408115" cy="170558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5234" y="6428039"/>
            <a:ext cx="14724731" cy="1367001"/>
          </a:xfrm>
          <a:prstGeom prst="rect">
            <a:avLst/>
          </a:prstGeom>
        </p:spPr>
      </p:pic>
      <p:sp>
        <p:nvSpPr>
          <p:cNvPr id="52" name="正方形/長方形 51"/>
          <p:cNvSpPr/>
          <p:nvPr/>
        </p:nvSpPr>
        <p:spPr>
          <a:xfrm>
            <a:off x="16992000" y="6210820"/>
            <a:ext cx="15408000" cy="170558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solidFill>
                <a:srgbClr val="FF6600"/>
              </a:solidFill>
            </a:endParaRPr>
          </a:p>
        </p:txBody>
      </p:sp>
      <p:pic>
        <p:nvPicPr>
          <p:cNvPr id="53" name="図 5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10165" y="6334554"/>
            <a:ext cx="15050090" cy="1316466"/>
          </a:xfrm>
          <a:prstGeom prst="rect">
            <a:avLst/>
          </a:prstGeom>
        </p:spPr>
      </p:pic>
      <p:sp>
        <p:nvSpPr>
          <p:cNvPr id="55" name="テキスト ボックス 54"/>
          <p:cNvSpPr txBox="1"/>
          <p:nvPr/>
        </p:nvSpPr>
        <p:spPr>
          <a:xfrm>
            <a:off x="761466" y="5359500"/>
            <a:ext cx="535915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キッチン・レンジ用品</a:t>
            </a:r>
            <a:endParaRPr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16959454" y="5359500"/>
            <a:ext cx="320312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お風呂用品</a:t>
            </a:r>
            <a:endParaRPr lang="ja-JP" altLang="en-US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687189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30</Words>
  <Application>Microsoft Office PowerPoint</Application>
  <PresentationFormat>ユーザー設定</PresentationFormat>
  <Paragraphs>24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akihiro_kubo</dc:creator>
  <cp:lastModifiedBy>akihiro_kubo</cp:lastModifiedBy>
  <cp:revision>14</cp:revision>
  <cp:lastPrinted>2017-04-20T04:49:33Z</cp:lastPrinted>
  <dcterms:created xsi:type="dcterms:W3CDTF">2017-02-15T07:33:38Z</dcterms:created>
  <dcterms:modified xsi:type="dcterms:W3CDTF">2017-04-20T04:57:59Z</dcterms:modified>
</cp:coreProperties>
</file>