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520488" cy="43200638"/>
  <p:notesSz cx="10848975" cy="42529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" d="100"/>
          <a:sy n="10" d="100"/>
        </p:scale>
        <p:origin x="3198" y="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7070108"/>
            <a:ext cx="9792415" cy="15040222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22690338"/>
            <a:ext cx="8640366" cy="10430151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6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03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2300034"/>
            <a:ext cx="2484105" cy="366105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2300034"/>
            <a:ext cx="7308310" cy="366105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95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1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10770172"/>
            <a:ext cx="9936421" cy="1797026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28910440"/>
            <a:ext cx="9936421" cy="945013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79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1500170"/>
            <a:ext cx="4896207" cy="2741040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1500170"/>
            <a:ext cx="4896207" cy="2741040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76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2300044"/>
            <a:ext cx="9936421" cy="835012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0590160"/>
            <a:ext cx="4873706" cy="5190073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15780233"/>
            <a:ext cx="4873706" cy="2321034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10590160"/>
            <a:ext cx="4897708" cy="5190073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15780233"/>
            <a:ext cx="4897708" cy="2321034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4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53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3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2880042"/>
            <a:ext cx="3715657" cy="10080149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6220102"/>
            <a:ext cx="5832247" cy="30700453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12960191"/>
            <a:ext cx="3715657" cy="24010358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86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2880042"/>
            <a:ext cx="3715657" cy="10080149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6220102"/>
            <a:ext cx="5832247" cy="30700453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12960191"/>
            <a:ext cx="3715657" cy="24010358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12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2300044"/>
            <a:ext cx="9936421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1500170"/>
            <a:ext cx="9936421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40040601"/>
            <a:ext cx="259211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E86BB-59A4-4F40-8C9D-F8C83FD4CD27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40040601"/>
            <a:ext cx="388816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40040601"/>
            <a:ext cx="259211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279B-0A74-4528-B7A5-980879173E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5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kumimoji="1"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kumimoji="1"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78FE313-DA73-8535-0ABE-09C306357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479" y="20589718"/>
            <a:ext cx="30749753" cy="2306231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679554-F604-1516-E32A-736044F3EA4D}"/>
              </a:ext>
            </a:extLst>
          </p:cNvPr>
          <p:cNvSpPr/>
          <p:nvPr/>
        </p:nvSpPr>
        <p:spPr>
          <a:xfrm rot="21001077">
            <a:off x="-3196804" y="2383301"/>
            <a:ext cx="17122616" cy="1936914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900392-67F7-37DF-B475-3B76065C7E2C}"/>
              </a:ext>
            </a:extLst>
          </p:cNvPr>
          <p:cNvSpPr txBox="1"/>
          <p:nvPr/>
        </p:nvSpPr>
        <p:spPr>
          <a:xfrm rot="-600000">
            <a:off x="-1446471" y="3110799"/>
            <a:ext cx="13621949" cy="4093428"/>
          </a:xfrm>
          <a:prstGeom prst="rect">
            <a:avLst/>
          </a:prstGeom>
          <a:noFill/>
          <a:effectLst>
            <a:outerShdw blurRad="50800" dist="215900" dir="120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spc="-490" dirty="0">
                <a:solidFill>
                  <a:srgbClr val="FFFF00"/>
                </a:solidFill>
                <a:latin typeface="A-OTF 新ゴ Pro U" panose="020B0900000000000000" pitchFamily="34" charset="-128"/>
                <a:ea typeface="A-OTF 新ゴ Pro U" panose="020B0900000000000000" pitchFamily="34" charset="-128"/>
              </a:rPr>
              <a:t>リフォーム</a:t>
            </a:r>
            <a:endParaRPr kumimoji="1" lang="en-US" altLang="ja-JP" sz="12500" spc="-490" dirty="0">
              <a:solidFill>
                <a:srgbClr val="FFFF00"/>
              </a:solidFill>
              <a:latin typeface="A-OTF 新ゴ Pro U" panose="020B0900000000000000" pitchFamily="34" charset="-128"/>
              <a:ea typeface="A-OTF 新ゴ Pro U" panose="020B0900000000000000" pitchFamily="34" charset="-128"/>
            </a:endParaRPr>
          </a:p>
          <a:p>
            <a:pPr algn="ctr"/>
            <a:r>
              <a:rPr kumimoji="1" lang="ja-JP" altLang="en-US" sz="12500" spc="-490" dirty="0">
                <a:solidFill>
                  <a:srgbClr val="FFFF00"/>
                </a:solidFill>
                <a:latin typeface="A-OTF 新ゴ Pro U" panose="020B0900000000000000" pitchFamily="34" charset="-128"/>
                <a:ea typeface="A-OTF 新ゴ Pro U" panose="020B0900000000000000" pitchFamily="34" charset="-128"/>
              </a:rPr>
              <a:t>リノベーション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CC472D-1618-8849-5A93-0167CFEAEF8D}"/>
              </a:ext>
            </a:extLst>
          </p:cNvPr>
          <p:cNvSpPr txBox="1"/>
          <p:nvPr/>
        </p:nvSpPr>
        <p:spPr>
          <a:xfrm>
            <a:off x="1206374" y="6936825"/>
            <a:ext cx="9417963" cy="15572302"/>
          </a:xfrm>
          <a:prstGeom prst="rect">
            <a:avLst/>
          </a:prstGeom>
          <a:noFill/>
          <a:effectLst>
            <a:outerShdw blurRad="50800" dist="215900" dir="1800000" algn="l" rotWithShape="0">
              <a:schemeClr val="tx1">
                <a:alpha val="40000"/>
              </a:scheme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kumimoji="1" lang="ja-JP" altLang="en-US" sz="30000" dirty="0">
                <a:solidFill>
                  <a:schemeClr val="bg1"/>
                </a:solidFill>
                <a:latin typeface="A-OTF 新ゴ Pro U" panose="020B0900000000000000" pitchFamily="34" charset="-128"/>
                <a:ea typeface="A-OTF 新ゴ Pro U" panose="020B0900000000000000" pitchFamily="34" charset="-128"/>
              </a:rPr>
              <a:t>相談会</a:t>
            </a:r>
            <a:endParaRPr kumimoji="1" lang="en-US" altLang="ja-JP" sz="30000" dirty="0">
              <a:solidFill>
                <a:schemeClr val="bg1"/>
              </a:solidFill>
              <a:latin typeface="A-OTF 新ゴ Pro U" panose="020B0900000000000000" pitchFamily="34" charset="-128"/>
              <a:ea typeface="A-OTF 新ゴ Pro U" panose="020B0900000000000000" pitchFamily="34" charset="-128"/>
            </a:endParaRPr>
          </a:p>
          <a:p>
            <a:r>
              <a:rPr kumimoji="1" lang="ja-JP" altLang="en-US" sz="30000" dirty="0">
                <a:solidFill>
                  <a:schemeClr val="bg1"/>
                </a:solidFill>
                <a:latin typeface="A-OTF 新ゴ Pro U" panose="020B0900000000000000" pitchFamily="34" charset="-128"/>
                <a:ea typeface="A-OTF 新ゴ Pro U" panose="020B0900000000000000" pitchFamily="34" charset="-128"/>
              </a:rPr>
              <a:t> 開催中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55E88A-8812-EFAD-F958-6C8EF90D85FF}"/>
              </a:ext>
            </a:extLst>
          </p:cNvPr>
          <p:cNvSpPr txBox="1"/>
          <p:nvPr/>
        </p:nvSpPr>
        <p:spPr>
          <a:xfrm>
            <a:off x="1610793" y="19245509"/>
            <a:ext cx="4149207" cy="4708981"/>
          </a:xfrm>
          <a:prstGeom prst="rect">
            <a:avLst/>
          </a:prstGeom>
          <a:noFill/>
          <a:effectLst>
            <a:outerShdw blurRad="50800" dist="215900" dir="1800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kumimoji="1" lang="en-US" altLang="ja-JP" sz="30000" dirty="0">
                <a:solidFill>
                  <a:schemeClr val="bg1"/>
                </a:solidFill>
                <a:latin typeface="A-OTF 新ゴ Pro U" panose="020B0900000000000000" pitchFamily="34" charset="-128"/>
                <a:ea typeface="A-OTF 新ゴ Pro U" panose="020B0900000000000000" pitchFamily="34" charset="-128"/>
              </a:rPr>
              <a:t>!!</a:t>
            </a:r>
            <a:endParaRPr kumimoji="1" lang="ja-JP" altLang="en-US" sz="30000" dirty="0">
              <a:solidFill>
                <a:schemeClr val="bg1"/>
              </a:solidFill>
              <a:latin typeface="A-OTF 新ゴ Pro U" panose="020B0900000000000000" pitchFamily="34" charset="-128"/>
              <a:ea typeface="A-OTF 新ゴ Pro U" panose="020B0900000000000000" pitchFamily="34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75782A5-FECD-3543-7628-C115056479E4}"/>
              </a:ext>
            </a:extLst>
          </p:cNvPr>
          <p:cNvSpPr/>
          <p:nvPr/>
        </p:nvSpPr>
        <p:spPr>
          <a:xfrm rot="-600000">
            <a:off x="4994049" y="19122896"/>
            <a:ext cx="10427680" cy="42642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215900" dir="18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220B4B-7F2F-5CCA-1792-C6EB930F51C2}"/>
              </a:ext>
            </a:extLst>
          </p:cNvPr>
          <p:cNvSpPr txBox="1"/>
          <p:nvPr/>
        </p:nvSpPr>
        <p:spPr>
          <a:xfrm rot="21000000">
            <a:off x="3508767" y="19947346"/>
            <a:ext cx="96767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0" spc="-100" dirty="0">
                <a:solidFill>
                  <a:schemeClr val="bg1"/>
                </a:solidFill>
                <a:latin typeface="A-OTF 新ゴ Pro B" panose="020B0700000000000000" pitchFamily="34" charset="-128"/>
                <a:ea typeface="A-OTF 新ゴ Pro B" panose="020B0700000000000000" pitchFamily="34" charset="-128"/>
              </a:rPr>
              <a:t>失敗しない</a:t>
            </a:r>
            <a:endParaRPr kumimoji="1" lang="en-US" altLang="ja-JP" sz="7000" spc="-100" dirty="0">
              <a:solidFill>
                <a:schemeClr val="bg1"/>
              </a:solidFill>
              <a:latin typeface="A-OTF 新ゴ Pro B" panose="020B0700000000000000" pitchFamily="34" charset="-128"/>
              <a:ea typeface="A-OTF 新ゴ Pro B" panose="020B0700000000000000" pitchFamily="34" charset="-128"/>
            </a:endParaRPr>
          </a:p>
          <a:p>
            <a:pPr algn="ctr"/>
            <a:r>
              <a:rPr kumimoji="1" lang="ja-JP" altLang="en-US" sz="7000" spc="-100" dirty="0">
                <a:solidFill>
                  <a:schemeClr val="bg1"/>
                </a:solidFill>
                <a:latin typeface="A-OTF 新ゴ Pro B" panose="020B0700000000000000" pitchFamily="34" charset="-128"/>
                <a:ea typeface="A-OTF 新ゴ Pro B" panose="020B0700000000000000" pitchFamily="34" charset="-128"/>
              </a:rPr>
              <a:t>リフォーム読本</a:t>
            </a:r>
            <a:endParaRPr kumimoji="1" lang="en-US" altLang="ja-JP" sz="7000" spc="-100" dirty="0">
              <a:solidFill>
                <a:schemeClr val="bg1"/>
              </a:solidFill>
              <a:latin typeface="A-OTF 新ゴ Pro B" panose="020B0700000000000000" pitchFamily="34" charset="-128"/>
              <a:ea typeface="A-OTF 新ゴ Pro B" panose="020B0700000000000000" pitchFamily="34" charset="-128"/>
            </a:endParaRPr>
          </a:p>
          <a:p>
            <a:pPr algn="ctr"/>
            <a:r>
              <a:rPr kumimoji="1" lang="ja-JP" altLang="en-US" sz="7000" spc="-100" dirty="0">
                <a:solidFill>
                  <a:schemeClr val="bg1"/>
                </a:solidFill>
                <a:latin typeface="A-OTF 新ゴ Pro B" panose="020B0700000000000000" pitchFamily="34" charset="-128"/>
                <a:ea typeface="A-OTF 新ゴ Pro B" panose="020B0700000000000000" pitchFamily="34" charset="-128"/>
              </a:rPr>
              <a:t>プレゼント</a:t>
            </a:r>
            <a:r>
              <a:rPr kumimoji="1" lang="en-US" altLang="ja-JP" sz="7000" spc="-100" dirty="0">
                <a:solidFill>
                  <a:schemeClr val="bg1"/>
                </a:solidFill>
                <a:latin typeface="A-OTF 新ゴ Pro B" panose="020B0700000000000000" pitchFamily="34" charset="-128"/>
                <a:ea typeface="A-OTF 新ゴ Pro B" panose="020B0700000000000000" pitchFamily="34" charset="-128"/>
              </a:rPr>
              <a:t>!!</a:t>
            </a:r>
            <a:endParaRPr kumimoji="1" lang="ja-JP" altLang="en-US" sz="7000" spc="-100" dirty="0">
              <a:solidFill>
                <a:schemeClr val="bg1"/>
              </a:solidFill>
              <a:latin typeface="A-OTF 新ゴ Pro B" panose="020B0700000000000000" pitchFamily="34" charset="-128"/>
              <a:ea typeface="A-OTF 新ゴ Pro B" panose="020B0700000000000000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D2BCFF-823C-F126-8BCD-5961DA62350F}"/>
              </a:ext>
            </a:extLst>
          </p:cNvPr>
          <p:cNvSpPr/>
          <p:nvPr/>
        </p:nvSpPr>
        <p:spPr>
          <a:xfrm rot="21001077">
            <a:off x="-5066960" y="-2166397"/>
            <a:ext cx="17122616" cy="512478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215900" dir="18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92C3CD-3684-05A9-E91A-7CCD5C088868}"/>
              </a:ext>
            </a:extLst>
          </p:cNvPr>
          <p:cNvSpPr txBox="1"/>
          <p:nvPr/>
        </p:nvSpPr>
        <p:spPr>
          <a:xfrm>
            <a:off x="389417" y="271824"/>
            <a:ext cx="14467804" cy="1631216"/>
          </a:xfrm>
          <a:prstGeom prst="rect">
            <a:avLst/>
          </a:prstGeom>
          <a:noFill/>
          <a:effectLst>
            <a:outerShdw blurRad="50800" dist="215900" dir="120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10000" dirty="0" err="1">
                <a:solidFill>
                  <a:schemeClr val="bg1"/>
                </a:solidFill>
                <a:latin typeface="Arial Black" panose="020B0A04020102090204" pitchFamily="34" charset="0"/>
                <a:ea typeface="A-OTF 新ゴ Pro U" panose="020B0900000000000000" pitchFamily="34" charset="-128"/>
                <a:cs typeface="Arial" panose="020B0604020202020204" pitchFamily="34" charset="0"/>
              </a:rPr>
              <a:t>Iiie</a:t>
            </a:r>
            <a:r>
              <a:rPr kumimoji="1" lang="en-US" altLang="ja-JP" sz="10000" dirty="0">
                <a:solidFill>
                  <a:schemeClr val="bg1"/>
                </a:solidFill>
                <a:latin typeface="Arial Black" panose="020B0A04020102090204" pitchFamily="34" charset="0"/>
                <a:ea typeface="A-OTF 新ゴ Pro U" panose="020B0900000000000000" pitchFamily="34" charset="-128"/>
                <a:cs typeface="Arial" panose="020B0604020202020204" pitchFamily="34" charset="0"/>
              </a:rPr>
              <a:t> Home</a:t>
            </a:r>
            <a:endParaRPr kumimoji="1" lang="ja-JP" altLang="en-US" sz="10000" dirty="0">
              <a:solidFill>
                <a:schemeClr val="bg1"/>
              </a:solidFill>
              <a:latin typeface="Arial Black" panose="020B0A04020102090204" pitchFamily="34" charset="0"/>
              <a:ea typeface="A-OTF 新ゴ Pro U" panose="020B09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57A9F0-0B1E-DCB1-9F5D-A957C472DDA4}"/>
              </a:ext>
            </a:extLst>
          </p:cNvPr>
          <p:cNvSpPr/>
          <p:nvPr/>
        </p:nvSpPr>
        <p:spPr>
          <a:xfrm>
            <a:off x="-360000" y="-360000"/>
            <a:ext cx="12240000" cy="4392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55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14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A-OTF 新ゴ Pro B</vt:lpstr>
      <vt:lpstr>A-OTF 新ゴ Pro U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久保 晶裕</dc:creator>
  <cp:lastModifiedBy>久保 晶裕</cp:lastModifiedBy>
  <cp:revision>5</cp:revision>
  <dcterms:created xsi:type="dcterms:W3CDTF">2022-10-19T01:45:41Z</dcterms:created>
  <dcterms:modified xsi:type="dcterms:W3CDTF">2022-10-19T05:01:00Z</dcterms:modified>
</cp:coreProperties>
</file>