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43200638" cy="115204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28" d="100"/>
          <a:sy n="28" d="100"/>
        </p:scale>
        <p:origin x="90" y="19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080" y="1885414"/>
            <a:ext cx="32400479" cy="4010837"/>
          </a:xfrm>
        </p:spPr>
        <p:txBody>
          <a:bodyPr anchor="b"/>
          <a:lstStyle>
            <a:lvl1pPr algn="ctr">
              <a:defRPr sz="1007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0080" y="6050924"/>
            <a:ext cx="32400479" cy="2781450"/>
          </a:xfrm>
        </p:spPr>
        <p:txBody>
          <a:bodyPr/>
          <a:lstStyle>
            <a:lvl1pPr marL="0" indent="0" algn="ctr">
              <a:buNone/>
              <a:defRPr sz="4032"/>
            </a:lvl1pPr>
            <a:lvl2pPr marL="768050" indent="0" algn="ctr">
              <a:buNone/>
              <a:defRPr sz="3360"/>
            </a:lvl2pPr>
            <a:lvl3pPr marL="1536101" indent="0" algn="ctr">
              <a:buNone/>
              <a:defRPr sz="3024"/>
            </a:lvl3pPr>
            <a:lvl4pPr marL="2304151" indent="0" algn="ctr">
              <a:buNone/>
              <a:defRPr sz="2688"/>
            </a:lvl4pPr>
            <a:lvl5pPr marL="3072201" indent="0" algn="ctr">
              <a:buNone/>
              <a:defRPr sz="2688"/>
            </a:lvl5pPr>
            <a:lvl6pPr marL="3840251" indent="0" algn="ctr">
              <a:buNone/>
              <a:defRPr sz="2688"/>
            </a:lvl6pPr>
            <a:lvl7pPr marL="4608302" indent="0" algn="ctr">
              <a:buNone/>
              <a:defRPr sz="2688"/>
            </a:lvl7pPr>
            <a:lvl8pPr marL="5376352" indent="0" algn="ctr">
              <a:buNone/>
              <a:defRPr sz="2688"/>
            </a:lvl8pPr>
            <a:lvl9pPr marL="6144402" indent="0" algn="ctr">
              <a:buNone/>
              <a:defRPr sz="2688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E8003-4C00-40A0-A91F-CBF4F0350497}" type="datetimeFigureOut">
              <a:rPr kumimoji="1" lang="ja-JP" altLang="en-US" smtClean="0"/>
              <a:t>2022/10/19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4CFB2-F77D-4327-8D1F-258C5EF02C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832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E8003-4C00-40A0-A91F-CBF4F0350497}" type="datetimeFigureOut">
              <a:rPr kumimoji="1" lang="ja-JP" altLang="en-US" smtClean="0"/>
              <a:t>2022/10/19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4CFB2-F77D-4327-8D1F-258C5EF02C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9482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915456" y="613359"/>
            <a:ext cx="9315138" cy="9763081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70044" y="613359"/>
            <a:ext cx="27405405" cy="9763081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E8003-4C00-40A0-A91F-CBF4F0350497}" type="datetimeFigureOut">
              <a:rPr kumimoji="1" lang="ja-JP" altLang="en-US" smtClean="0"/>
              <a:t>2022/10/19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4CFB2-F77D-4327-8D1F-258C5EF02C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7541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E8003-4C00-40A0-A91F-CBF4F0350497}" type="datetimeFigureOut">
              <a:rPr kumimoji="1" lang="ja-JP" altLang="en-US" smtClean="0"/>
              <a:t>2022/10/19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4CFB2-F77D-4327-8D1F-258C5EF02C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6984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7544" y="2872123"/>
            <a:ext cx="37260550" cy="4792202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7544" y="7709662"/>
            <a:ext cx="37260550" cy="2520106"/>
          </a:xfrm>
        </p:spPr>
        <p:txBody>
          <a:bodyPr/>
          <a:lstStyle>
            <a:lvl1pPr marL="0" indent="0">
              <a:buNone/>
              <a:defRPr sz="4032">
                <a:solidFill>
                  <a:schemeClr val="tx1">
                    <a:tint val="75000"/>
                  </a:schemeClr>
                </a:solidFill>
              </a:defRPr>
            </a:lvl1pPr>
            <a:lvl2pPr marL="76805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2pPr>
            <a:lvl3pPr marL="1536101" indent="0">
              <a:buNone/>
              <a:defRPr sz="3024">
                <a:solidFill>
                  <a:schemeClr val="tx1">
                    <a:tint val="75000"/>
                  </a:schemeClr>
                </a:solidFill>
              </a:defRPr>
            </a:lvl3pPr>
            <a:lvl4pPr marL="2304151" indent="0">
              <a:buNone/>
              <a:defRPr sz="2688">
                <a:solidFill>
                  <a:schemeClr val="tx1">
                    <a:tint val="75000"/>
                  </a:schemeClr>
                </a:solidFill>
              </a:defRPr>
            </a:lvl4pPr>
            <a:lvl5pPr marL="3072201" indent="0">
              <a:buNone/>
              <a:defRPr sz="2688">
                <a:solidFill>
                  <a:schemeClr val="tx1">
                    <a:tint val="75000"/>
                  </a:schemeClr>
                </a:solidFill>
              </a:defRPr>
            </a:lvl5pPr>
            <a:lvl6pPr marL="3840251" indent="0">
              <a:buNone/>
              <a:defRPr sz="2688">
                <a:solidFill>
                  <a:schemeClr val="tx1">
                    <a:tint val="75000"/>
                  </a:schemeClr>
                </a:solidFill>
              </a:defRPr>
            </a:lvl6pPr>
            <a:lvl7pPr marL="4608302" indent="0">
              <a:buNone/>
              <a:defRPr sz="2688">
                <a:solidFill>
                  <a:schemeClr val="tx1">
                    <a:tint val="75000"/>
                  </a:schemeClr>
                </a:solidFill>
              </a:defRPr>
            </a:lvl7pPr>
            <a:lvl8pPr marL="5376352" indent="0">
              <a:buNone/>
              <a:defRPr sz="2688">
                <a:solidFill>
                  <a:schemeClr val="tx1">
                    <a:tint val="75000"/>
                  </a:schemeClr>
                </a:solidFill>
              </a:defRPr>
            </a:lvl8pPr>
            <a:lvl9pPr marL="6144402" indent="0">
              <a:buNone/>
              <a:defRPr sz="26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E8003-4C00-40A0-A91F-CBF4F0350497}" type="datetimeFigureOut">
              <a:rPr kumimoji="1" lang="ja-JP" altLang="en-US" smtClean="0"/>
              <a:t>2022/10/19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4CFB2-F77D-4327-8D1F-258C5EF02C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5275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70044" y="3066796"/>
            <a:ext cx="18360271" cy="73096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870323" y="3066796"/>
            <a:ext cx="18360271" cy="73096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E8003-4C00-40A0-A91F-CBF4F0350497}" type="datetimeFigureOut">
              <a:rPr kumimoji="1" lang="ja-JP" altLang="en-US" smtClean="0"/>
              <a:t>2022/10/19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4CFB2-F77D-4327-8D1F-258C5EF02C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441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5671" y="613360"/>
            <a:ext cx="37260550" cy="222676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75673" y="2824120"/>
            <a:ext cx="18275893" cy="1384058"/>
          </a:xfrm>
        </p:spPr>
        <p:txBody>
          <a:bodyPr anchor="b"/>
          <a:lstStyle>
            <a:lvl1pPr marL="0" indent="0">
              <a:buNone/>
              <a:defRPr sz="4032" b="1"/>
            </a:lvl1pPr>
            <a:lvl2pPr marL="768050" indent="0">
              <a:buNone/>
              <a:defRPr sz="3360" b="1"/>
            </a:lvl2pPr>
            <a:lvl3pPr marL="1536101" indent="0">
              <a:buNone/>
              <a:defRPr sz="3024" b="1"/>
            </a:lvl3pPr>
            <a:lvl4pPr marL="2304151" indent="0">
              <a:buNone/>
              <a:defRPr sz="2688" b="1"/>
            </a:lvl4pPr>
            <a:lvl5pPr marL="3072201" indent="0">
              <a:buNone/>
              <a:defRPr sz="2688" b="1"/>
            </a:lvl5pPr>
            <a:lvl6pPr marL="3840251" indent="0">
              <a:buNone/>
              <a:defRPr sz="2688" b="1"/>
            </a:lvl6pPr>
            <a:lvl7pPr marL="4608302" indent="0">
              <a:buNone/>
              <a:defRPr sz="2688" b="1"/>
            </a:lvl7pPr>
            <a:lvl8pPr marL="5376352" indent="0">
              <a:buNone/>
              <a:defRPr sz="2688" b="1"/>
            </a:lvl8pPr>
            <a:lvl9pPr marL="6144402" indent="0">
              <a:buNone/>
              <a:defRPr sz="2688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5673" y="4208178"/>
            <a:ext cx="18275893" cy="618959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870323" y="2824120"/>
            <a:ext cx="18365898" cy="1384058"/>
          </a:xfrm>
        </p:spPr>
        <p:txBody>
          <a:bodyPr anchor="b"/>
          <a:lstStyle>
            <a:lvl1pPr marL="0" indent="0">
              <a:buNone/>
              <a:defRPr sz="4032" b="1"/>
            </a:lvl1pPr>
            <a:lvl2pPr marL="768050" indent="0">
              <a:buNone/>
              <a:defRPr sz="3360" b="1"/>
            </a:lvl2pPr>
            <a:lvl3pPr marL="1536101" indent="0">
              <a:buNone/>
              <a:defRPr sz="3024" b="1"/>
            </a:lvl3pPr>
            <a:lvl4pPr marL="2304151" indent="0">
              <a:buNone/>
              <a:defRPr sz="2688" b="1"/>
            </a:lvl4pPr>
            <a:lvl5pPr marL="3072201" indent="0">
              <a:buNone/>
              <a:defRPr sz="2688" b="1"/>
            </a:lvl5pPr>
            <a:lvl6pPr marL="3840251" indent="0">
              <a:buNone/>
              <a:defRPr sz="2688" b="1"/>
            </a:lvl6pPr>
            <a:lvl7pPr marL="4608302" indent="0">
              <a:buNone/>
              <a:defRPr sz="2688" b="1"/>
            </a:lvl7pPr>
            <a:lvl8pPr marL="5376352" indent="0">
              <a:buNone/>
              <a:defRPr sz="2688" b="1"/>
            </a:lvl8pPr>
            <a:lvl9pPr marL="6144402" indent="0">
              <a:buNone/>
              <a:defRPr sz="2688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870323" y="4208178"/>
            <a:ext cx="18365898" cy="618959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E8003-4C00-40A0-A91F-CBF4F0350497}" type="datetimeFigureOut">
              <a:rPr kumimoji="1" lang="ja-JP" altLang="en-US" smtClean="0"/>
              <a:t>2022/10/19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4CFB2-F77D-4327-8D1F-258C5EF02C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4796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E8003-4C00-40A0-A91F-CBF4F0350497}" type="datetimeFigureOut">
              <a:rPr kumimoji="1" lang="ja-JP" altLang="en-US" smtClean="0"/>
              <a:t>2022/10/19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4CFB2-F77D-4327-8D1F-258C5EF02C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838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E8003-4C00-40A0-A91F-CBF4F0350497}" type="datetimeFigureOut">
              <a:rPr kumimoji="1" lang="ja-JP" altLang="en-US" smtClean="0"/>
              <a:t>2022/10/19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4CFB2-F77D-4327-8D1F-258C5EF02C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2119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5672" y="768032"/>
            <a:ext cx="13933329" cy="2688114"/>
          </a:xfrm>
        </p:spPr>
        <p:txBody>
          <a:bodyPr anchor="b"/>
          <a:lstStyle>
            <a:lvl1pPr>
              <a:defRPr sz="537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65898" y="1658738"/>
            <a:ext cx="21870323" cy="8187013"/>
          </a:xfrm>
        </p:spPr>
        <p:txBody>
          <a:bodyPr/>
          <a:lstStyle>
            <a:lvl1pPr>
              <a:defRPr sz="5376"/>
            </a:lvl1pPr>
            <a:lvl2pPr>
              <a:defRPr sz="4704"/>
            </a:lvl2pPr>
            <a:lvl3pPr>
              <a:defRPr sz="4032"/>
            </a:lvl3pPr>
            <a:lvl4pPr>
              <a:defRPr sz="3360"/>
            </a:lvl4pPr>
            <a:lvl5pPr>
              <a:defRPr sz="3360"/>
            </a:lvl5pPr>
            <a:lvl6pPr>
              <a:defRPr sz="3360"/>
            </a:lvl6pPr>
            <a:lvl7pPr>
              <a:defRPr sz="3360"/>
            </a:lvl7pPr>
            <a:lvl8pPr>
              <a:defRPr sz="3360"/>
            </a:lvl8pPr>
            <a:lvl9pPr>
              <a:defRPr sz="336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75672" y="3456146"/>
            <a:ext cx="13933329" cy="6402939"/>
          </a:xfrm>
        </p:spPr>
        <p:txBody>
          <a:bodyPr/>
          <a:lstStyle>
            <a:lvl1pPr marL="0" indent="0">
              <a:buNone/>
              <a:defRPr sz="2688"/>
            </a:lvl1pPr>
            <a:lvl2pPr marL="768050" indent="0">
              <a:buNone/>
              <a:defRPr sz="2352"/>
            </a:lvl2pPr>
            <a:lvl3pPr marL="1536101" indent="0">
              <a:buNone/>
              <a:defRPr sz="2016"/>
            </a:lvl3pPr>
            <a:lvl4pPr marL="2304151" indent="0">
              <a:buNone/>
              <a:defRPr sz="1680"/>
            </a:lvl4pPr>
            <a:lvl5pPr marL="3072201" indent="0">
              <a:buNone/>
              <a:defRPr sz="1680"/>
            </a:lvl5pPr>
            <a:lvl6pPr marL="3840251" indent="0">
              <a:buNone/>
              <a:defRPr sz="1680"/>
            </a:lvl6pPr>
            <a:lvl7pPr marL="4608302" indent="0">
              <a:buNone/>
              <a:defRPr sz="1680"/>
            </a:lvl7pPr>
            <a:lvl8pPr marL="5376352" indent="0">
              <a:buNone/>
              <a:defRPr sz="1680"/>
            </a:lvl8pPr>
            <a:lvl9pPr marL="6144402" indent="0">
              <a:buNone/>
              <a:defRPr sz="168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E8003-4C00-40A0-A91F-CBF4F0350497}" type="datetimeFigureOut">
              <a:rPr kumimoji="1" lang="ja-JP" altLang="en-US" smtClean="0"/>
              <a:t>2022/10/19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4CFB2-F77D-4327-8D1F-258C5EF02C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4630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5672" y="768032"/>
            <a:ext cx="13933329" cy="2688114"/>
          </a:xfrm>
        </p:spPr>
        <p:txBody>
          <a:bodyPr anchor="b"/>
          <a:lstStyle>
            <a:lvl1pPr>
              <a:defRPr sz="537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365898" y="1658738"/>
            <a:ext cx="21870323" cy="8187013"/>
          </a:xfrm>
        </p:spPr>
        <p:txBody>
          <a:bodyPr anchor="t"/>
          <a:lstStyle>
            <a:lvl1pPr marL="0" indent="0">
              <a:buNone/>
              <a:defRPr sz="5376"/>
            </a:lvl1pPr>
            <a:lvl2pPr marL="768050" indent="0">
              <a:buNone/>
              <a:defRPr sz="4704"/>
            </a:lvl2pPr>
            <a:lvl3pPr marL="1536101" indent="0">
              <a:buNone/>
              <a:defRPr sz="4032"/>
            </a:lvl3pPr>
            <a:lvl4pPr marL="2304151" indent="0">
              <a:buNone/>
              <a:defRPr sz="3360"/>
            </a:lvl4pPr>
            <a:lvl5pPr marL="3072201" indent="0">
              <a:buNone/>
              <a:defRPr sz="3360"/>
            </a:lvl5pPr>
            <a:lvl6pPr marL="3840251" indent="0">
              <a:buNone/>
              <a:defRPr sz="3360"/>
            </a:lvl6pPr>
            <a:lvl7pPr marL="4608302" indent="0">
              <a:buNone/>
              <a:defRPr sz="3360"/>
            </a:lvl7pPr>
            <a:lvl8pPr marL="5376352" indent="0">
              <a:buNone/>
              <a:defRPr sz="3360"/>
            </a:lvl8pPr>
            <a:lvl9pPr marL="6144402" indent="0">
              <a:buNone/>
              <a:defRPr sz="336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75672" y="3456146"/>
            <a:ext cx="13933329" cy="6402939"/>
          </a:xfrm>
        </p:spPr>
        <p:txBody>
          <a:bodyPr/>
          <a:lstStyle>
            <a:lvl1pPr marL="0" indent="0">
              <a:buNone/>
              <a:defRPr sz="2688"/>
            </a:lvl1pPr>
            <a:lvl2pPr marL="768050" indent="0">
              <a:buNone/>
              <a:defRPr sz="2352"/>
            </a:lvl2pPr>
            <a:lvl3pPr marL="1536101" indent="0">
              <a:buNone/>
              <a:defRPr sz="2016"/>
            </a:lvl3pPr>
            <a:lvl4pPr marL="2304151" indent="0">
              <a:buNone/>
              <a:defRPr sz="1680"/>
            </a:lvl4pPr>
            <a:lvl5pPr marL="3072201" indent="0">
              <a:buNone/>
              <a:defRPr sz="1680"/>
            </a:lvl5pPr>
            <a:lvl6pPr marL="3840251" indent="0">
              <a:buNone/>
              <a:defRPr sz="1680"/>
            </a:lvl6pPr>
            <a:lvl7pPr marL="4608302" indent="0">
              <a:buNone/>
              <a:defRPr sz="1680"/>
            </a:lvl7pPr>
            <a:lvl8pPr marL="5376352" indent="0">
              <a:buNone/>
              <a:defRPr sz="1680"/>
            </a:lvl8pPr>
            <a:lvl9pPr marL="6144402" indent="0">
              <a:buNone/>
              <a:defRPr sz="168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E8003-4C00-40A0-A91F-CBF4F0350497}" type="datetimeFigureOut">
              <a:rPr kumimoji="1" lang="ja-JP" altLang="en-US" smtClean="0"/>
              <a:t>2022/10/19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4CFB2-F77D-4327-8D1F-258C5EF02C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0593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70044" y="613360"/>
            <a:ext cx="37260550" cy="2226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70044" y="3066796"/>
            <a:ext cx="37260550" cy="73096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70044" y="10677787"/>
            <a:ext cx="9720144" cy="6133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E8003-4C00-40A0-A91F-CBF4F0350497}" type="datetimeFigureOut">
              <a:rPr kumimoji="1" lang="ja-JP" altLang="en-US" smtClean="0"/>
              <a:t>2022/10/19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310212" y="10677787"/>
            <a:ext cx="14580215" cy="6133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510450" y="10677787"/>
            <a:ext cx="9720144" cy="6133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4CFB2-F77D-4327-8D1F-258C5EF02C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5146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536101" rtl="0" eaLnBrk="1" latinLnBrk="0" hangingPunct="1">
        <a:lnSpc>
          <a:spcPct val="90000"/>
        </a:lnSpc>
        <a:spcBef>
          <a:spcPct val="0"/>
        </a:spcBef>
        <a:buNone/>
        <a:defRPr kumimoji="1" sz="739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4025" indent="-384025" algn="l" defTabSz="1536101" rtl="0" eaLnBrk="1" latinLnBrk="0" hangingPunct="1">
        <a:lnSpc>
          <a:spcPct val="90000"/>
        </a:lnSpc>
        <a:spcBef>
          <a:spcPts val="1680"/>
        </a:spcBef>
        <a:buFont typeface="Arial" panose="020B0604020202020204" pitchFamily="34" charset="0"/>
        <a:buChar char="•"/>
        <a:defRPr kumimoji="1" sz="4704" kern="1200">
          <a:solidFill>
            <a:schemeClr val="tx1"/>
          </a:solidFill>
          <a:latin typeface="+mn-lt"/>
          <a:ea typeface="+mn-ea"/>
          <a:cs typeface="+mn-cs"/>
        </a:defRPr>
      </a:lvl1pPr>
      <a:lvl2pPr marL="1152075" indent="-384025" algn="l" defTabSz="1536101" rtl="0" eaLnBrk="1" latinLnBrk="0" hangingPunct="1">
        <a:lnSpc>
          <a:spcPct val="90000"/>
        </a:lnSpc>
        <a:spcBef>
          <a:spcPts val="840"/>
        </a:spcBef>
        <a:buFont typeface="Arial" panose="020B0604020202020204" pitchFamily="34" charset="0"/>
        <a:buChar char="•"/>
        <a:defRPr kumimoji="1" sz="4032" kern="1200">
          <a:solidFill>
            <a:schemeClr val="tx1"/>
          </a:solidFill>
          <a:latin typeface="+mn-lt"/>
          <a:ea typeface="+mn-ea"/>
          <a:cs typeface="+mn-cs"/>
        </a:defRPr>
      </a:lvl2pPr>
      <a:lvl3pPr marL="1920126" indent="-384025" algn="l" defTabSz="1536101" rtl="0" eaLnBrk="1" latinLnBrk="0" hangingPunct="1">
        <a:lnSpc>
          <a:spcPct val="90000"/>
        </a:lnSpc>
        <a:spcBef>
          <a:spcPts val="84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3pPr>
      <a:lvl4pPr marL="2688176" indent="-384025" algn="l" defTabSz="1536101" rtl="0" eaLnBrk="1" latinLnBrk="0" hangingPunct="1">
        <a:lnSpc>
          <a:spcPct val="90000"/>
        </a:lnSpc>
        <a:spcBef>
          <a:spcPts val="840"/>
        </a:spcBef>
        <a:buFont typeface="Arial" panose="020B0604020202020204" pitchFamily="34" charset="0"/>
        <a:buChar char="•"/>
        <a:defRPr kumimoji="1" sz="3024" kern="1200">
          <a:solidFill>
            <a:schemeClr val="tx1"/>
          </a:solidFill>
          <a:latin typeface="+mn-lt"/>
          <a:ea typeface="+mn-ea"/>
          <a:cs typeface="+mn-cs"/>
        </a:defRPr>
      </a:lvl4pPr>
      <a:lvl5pPr marL="3456226" indent="-384025" algn="l" defTabSz="1536101" rtl="0" eaLnBrk="1" latinLnBrk="0" hangingPunct="1">
        <a:lnSpc>
          <a:spcPct val="90000"/>
        </a:lnSpc>
        <a:spcBef>
          <a:spcPts val="840"/>
        </a:spcBef>
        <a:buFont typeface="Arial" panose="020B0604020202020204" pitchFamily="34" charset="0"/>
        <a:buChar char="•"/>
        <a:defRPr kumimoji="1" sz="3024" kern="1200">
          <a:solidFill>
            <a:schemeClr val="tx1"/>
          </a:solidFill>
          <a:latin typeface="+mn-lt"/>
          <a:ea typeface="+mn-ea"/>
          <a:cs typeface="+mn-cs"/>
        </a:defRPr>
      </a:lvl5pPr>
      <a:lvl6pPr marL="4224277" indent="-384025" algn="l" defTabSz="1536101" rtl="0" eaLnBrk="1" latinLnBrk="0" hangingPunct="1">
        <a:lnSpc>
          <a:spcPct val="90000"/>
        </a:lnSpc>
        <a:spcBef>
          <a:spcPts val="840"/>
        </a:spcBef>
        <a:buFont typeface="Arial" panose="020B0604020202020204" pitchFamily="34" charset="0"/>
        <a:buChar char="•"/>
        <a:defRPr kumimoji="1" sz="3024" kern="1200">
          <a:solidFill>
            <a:schemeClr val="tx1"/>
          </a:solidFill>
          <a:latin typeface="+mn-lt"/>
          <a:ea typeface="+mn-ea"/>
          <a:cs typeface="+mn-cs"/>
        </a:defRPr>
      </a:lvl6pPr>
      <a:lvl7pPr marL="4992327" indent="-384025" algn="l" defTabSz="1536101" rtl="0" eaLnBrk="1" latinLnBrk="0" hangingPunct="1">
        <a:lnSpc>
          <a:spcPct val="90000"/>
        </a:lnSpc>
        <a:spcBef>
          <a:spcPts val="840"/>
        </a:spcBef>
        <a:buFont typeface="Arial" panose="020B0604020202020204" pitchFamily="34" charset="0"/>
        <a:buChar char="•"/>
        <a:defRPr kumimoji="1" sz="3024" kern="1200">
          <a:solidFill>
            <a:schemeClr val="tx1"/>
          </a:solidFill>
          <a:latin typeface="+mn-lt"/>
          <a:ea typeface="+mn-ea"/>
          <a:cs typeface="+mn-cs"/>
        </a:defRPr>
      </a:lvl7pPr>
      <a:lvl8pPr marL="5760377" indent="-384025" algn="l" defTabSz="1536101" rtl="0" eaLnBrk="1" latinLnBrk="0" hangingPunct="1">
        <a:lnSpc>
          <a:spcPct val="90000"/>
        </a:lnSpc>
        <a:spcBef>
          <a:spcPts val="840"/>
        </a:spcBef>
        <a:buFont typeface="Arial" panose="020B0604020202020204" pitchFamily="34" charset="0"/>
        <a:buChar char="•"/>
        <a:defRPr kumimoji="1" sz="3024" kern="1200">
          <a:solidFill>
            <a:schemeClr val="tx1"/>
          </a:solidFill>
          <a:latin typeface="+mn-lt"/>
          <a:ea typeface="+mn-ea"/>
          <a:cs typeface="+mn-cs"/>
        </a:defRPr>
      </a:lvl8pPr>
      <a:lvl9pPr marL="6528427" indent="-384025" algn="l" defTabSz="1536101" rtl="0" eaLnBrk="1" latinLnBrk="0" hangingPunct="1">
        <a:lnSpc>
          <a:spcPct val="90000"/>
        </a:lnSpc>
        <a:spcBef>
          <a:spcPts val="840"/>
        </a:spcBef>
        <a:buFont typeface="Arial" panose="020B0604020202020204" pitchFamily="34" charset="0"/>
        <a:buChar char="•"/>
        <a:defRPr kumimoji="1" sz="302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36101" rtl="0" eaLnBrk="1" latinLnBrk="0" hangingPunct="1">
        <a:defRPr kumimoji="1" sz="3024" kern="1200">
          <a:solidFill>
            <a:schemeClr val="tx1"/>
          </a:solidFill>
          <a:latin typeface="+mn-lt"/>
          <a:ea typeface="+mn-ea"/>
          <a:cs typeface="+mn-cs"/>
        </a:defRPr>
      </a:lvl1pPr>
      <a:lvl2pPr marL="768050" algn="l" defTabSz="1536101" rtl="0" eaLnBrk="1" latinLnBrk="0" hangingPunct="1">
        <a:defRPr kumimoji="1" sz="3024" kern="1200">
          <a:solidFill>
            <a:schemeClr val="tx1"/>
          </a:solidFill>
          <a:latin typeface="+mn-lt"/>
          <a:ea typeface="+mn-ea"/>
          <a:cs typeface="+mn-cs"/>
        </a:defRPr>
      </a:lvl2pPr>
      <a:lvl3pPr marL="1536101" algn="l" defTabSz="1536101" rtl="0" eaLnBrk="1" latinLnBrk="0" hangingPunct="1">
        <a:defRPr kumimoji="1" sz="3024" kern="1200">
          <a:solidFill>
            <a:schemeClr val="tx1"/>
          </a:solidFill>
          <a:latin typeface="+mn-lt"/>
          <a:ea typeface="+mn-ea"/>
          <a:cs typeface="+mn-cs"/>
        </a:defRPr>
      </a:lvl3pPr>
      <a:lvl4pPr marL="2304151" algn="l" defTabSz="1536101" rtl="0" eaLnBrk="1" latinLnBrk="0" hangingPunct="1">
        <a:defRPr kumimoji="1" sz="3024" kern="1200">
          <a:solidFill>
            <a:schemeClr val="tx1"/>
          </a:solidFill>
          <a:latin typeface="+mn-lt"/>
          <a:ea typeface="+mn-ea"/>
          <a:cs typeface="+mn-cs"/>
        </a:defRPr>
      </a:lvl4pPr>
      <a:lvl5pPr marL="3072201" algn="l" defTabSz="1536101" rtl="0" eaLnBrk="1" latinLnBrk="0" hangingPunct="1">
        <a:defRPr kumimoji="1" sz="3024" kern="1200">
          <a:solidFill>
            <a:schemeClr val="tx1"/>
          </a:solidFill>
          <a:latin typeface="+mn-lt"/>
          <a:ea typeface="+mn-ea"/>
          <a:cs typeface="+mn-cs"/>
        </a:defRPr>
      </a:lvl5pPr>
      <a:lvl6pPr marL="3840251" algn="l" defTabSz="1536101" rtl="0" eaLnBrk="1" latinLnBrk="0" hangingPunct="1">
        <a:defRPr kumimoji="1" sz="3024" kern="1200">
          <a:solidFill>
            <a:schemeClr val="tx1"/>
          </a:solidFill>
          <a:latin typeface="+mn-lt"/>
          <a:ea typeface="+mn-ea"/>
          <a:cs typeface="+mn-cs"/>
        </a:defRPr>
      </a:lvl6pPr>
      <a:lvl7pPr marL="4608302" algn="l" defTabSz="1536101" rtl="0" eaLnBrk="1" latinLnBrk="0" hangingPunct="1">
        <a:defRPr kumimoji="1" sz="3024" kern="1200">
          <a:solidFill>
            <a:schemeClr val="tx1"/>
          </a:solidFill>
          <a:latin typeface="+mn-lt"/>
          <a:ea typeface="+mn-ea"/>
          <a:cs typeface="+mn-cs"/>
        </a:defRPr>
      </a:lvl7pPr>
      <a:lvl8pPr marL="5376352" algn="l" defTabSz="1536101" rtl="0" eaLnBrk="1" latinLnBrk="0" hangingPunct="1">
        <a:defRPr kumimoji="1" sz="3024" kern="1200">
          <a:solidFill>
            <a:schemeClr val="tx1"/>
          </a:solidFill>
          <a:latin typeface="+mn-lt"/>
          <a:ea typeface="+mn-ea"/>
          <a:cs typeface="+mn-cs"/>
        </a:defRPr>
      </a:lvl8pPr>
      <a:lvl9pPr marL="6144402" algn="l" defTabSz="1536101" rtl="0" eaLnBrk="1" latinLnBrk="0" hangingPunct="1">
        <a:defRPr kumimoji="1" sz="302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5AD6CC1-136A-B4F6-F1E8-B72090444EA8}"/>
              </a:ext>
            </a:extLst>
          </p:cNvPr>
          <p:cNvSpPr/>
          <p:nvPr/>
        </p:nvSpPr>
        <p:spPr>
          <a:xfrm>
            <a:off x="638" y="0"/>
            <a:ext cx="43200000" cy="11520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1C04299-3AC0-C7E1-9971-9D97B4713E21}"/>
              </a:ext>
            </a:extLst>
          </p:cNvPr>
          <p:cNvSpPr txBox="1"/>
          <p:nvPr/>
        </p:nvSpPr>
        <p:spPr>
          <a:xfrm>
            <a:off x="11866916" y="1318801"/>
            <a:ext cx="3386561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0" dirty="0">
                <a:latin typeface="A-OTF ゴシックMB101 Pro B" panose="020B0700000000000000" pitchFamily="34" charset="-128"/>
                <a:ea typeface="A-OTF ゴシックMB101 Pro B" panose="020B0700000000000000" pitchFamily="34" charset="-128"/>
              </a:rPr>
              <a:t>トイレットペーパー</a:t>
            </a:r>
            <a:r>
              <a:rPr kumimoji="1" lang="ja-JP" altLang="en-US" sz="18000" dirty="0">
                <a:latin typeface="A-OTF ゴシックMB101 Pro B" panose="020B0700000000000000" pitchFamily="34" charset="-128"/>
                <a:ea typeface="A-OTF ゴシックMB101 Pro B" panose="020B0700000000000000" pitchFamily="34" charset="-128"/>
              </a:rPr>
              <a:t> </a:t>
            </a:r>
            <a:r>
              <a:rPr kumimoji="1" lang="en-US" altLang="ja-JP" sz="18000" dirty="0">
                <a:latin typeface="A-OTF ゴシックMB101 Pro B" panose="020B0700000000000000" pitchFamily="34" charset="-128"/>
                <a:ea typeface="A-OTF ゴシックMB101 Pro B" panose="020B0700000000000000" pitchFamily="34" charset="-128"/>
              </a:rPr>
              <a:t>18R</a:t>
            </a:r>
            <a:r>
              <a:rPr kumimoji="1" lang="ja-JP" altLang="en-US" sz="18000" dirty="0">
                <a:latin typeface="A-OTF ゴシックMB101 Pro B" panose="020B0700000000000000" pitchFamily="34" charset="-128"/>
                <a:ea typeface="A-OTF ゴシックMB101 Pro B" panose="020B0700000000000000" pitchFamily="34" charset="-128"/>
              </a:rPr>
              <a:t> </a:t>
            </a:r>
            <a:r>
              <a:rPr kumimoji="1" lang="en-US" altLang="ja-JP" sz="18000" dirty="0">
                <a:latin typeface="A-OTF ゴシックMB101 Pro B" panose="020B0700000000000000" pitchFamily="34" charset="-128"/>
                <a:ea typeface="A-OTF ゴシックMB101 Pro B" panose="020B0700000000000000" pitchFamily="34" charset="-128"/>
              </a:rPr>
              <a:t>W</a:t>
            </a:r>
            <a:endParaRPr kumimoji="1" lang="ja-JP" altLang="en-US" sz="18000" dirty="0">
              <a:latin typeface="A-OTF ゴシックMB101 Pro B" panose="020B0700000000000000" pitchFamily="34" charset="-128"/>
              <a:ea typeface="A-OTF ゴシックMB101 Pro B" panose="020B0700000000000000" pitchFamily="34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9D991FF-8346-38C6-8647-D9D00167D913}"/>
              </a:ext>
            </a:extLst>
          </p:cNvPr>
          <p:cNvSpPr txBox="1"/>
          <p:nvPr/>
        </p:nvSpPr>
        <p:spPr>
          <a:xfrm>
            <a:off x="14087198" y="5665344"/>
            <a:ext cx="1159192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0000" dirty="0">
                <a:solidFill>
                  <a:srgbClr val="FF0000"/>
                </a:solidFill>
                <a:latin typeface="A-OTF ゴシックMB101 Pro U" panose="020B0900000000000000" pitchFamily="34" charset="-128"/>
                <a:ea typeface="A-OTF ゴシックMB101 Pro U" panose="020B0900000000000000" pitchFamily="34" charset="-128"/>
              </a:rPr>
              <a:t>628</a:t>
            </a:r>
            <a:endParaRPr kumimoji="1" lang="ja-JP" altLang="en-US" sz="30000" dirty="0">
              <a:solidFill>
                <a:srgbClr val="FF0000"/>
              </a:solidFill>
              <a:latin typeface="A-OTF ゴシックMB101 Pro U" panose="020B0900000000000000" pitchFamily="34" charset="-128"/>
              <a:ea typeface="A-OTF ゴシックMB101 Pro U" panose="020B0900000000000000" pitchFamily="34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2F64380-7816-46A3-7BA6-06CCC2DF5DC4}"/>
              </a:ext>
            </a:extLst>
          </p:cNvPr>
          <p:cNvSpPr txBox="1"/>
          <p:nvPr/>
        </p:nvSpPr>
        <p:spPr>
          <a:xfrm>
            <a:off x="23689501" y="7308592"/>
            <a:ext cx="355282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0" dirty="0">
                <a:solidFill>
                  <a:srgbClr val="FF0000"/>
                </a:solidFill>
                <a:latin typeface="A-OTF ゴシックMB101 Pro B" panose="020B0700000000000000" pitchFamily="34" charset="-128"/>
                <a:ea typeface="A-OTF ゴシックMB101 Pro B" panose="020B0700000000000000" pitchFamily="34" charset="-128"/>
              </a:rPr>
              <a:t>円</a:t>
            </a:r>
            <a:endParaRPr kumimoji="1" lang="ja-JP" altLang="en-US" sz="18000" dirty="0">
              <a:solidFill>
                <a:srgbClr val="FF0000"/>
              </a:solidFill>
              <a:latin typeface="A-OTF ゴシックMB101 Pro B" panose="020B0700000000000000" pitchFamily="34" charset="-128"/>
              <a:ea typeface="A-OTF ゴシックMB101 Pro B" panose="020B0700000000000000" pitchFamily="34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CB07783-F955-F54F-BC78-1F1B4E1C90A7}"/>
              </a:ext>
            </a:extLst>
          </p:cNvPr>
          <p:cNvSpPr txBox="1"/>
          <p:nvPr/>
        </p:nvSpPr>
        <p:spPr>
          <a:xfrm>
            <a:off x="26728893" y="7158995"/>
            <a:ext cx="1572036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0" dirty="0">
                <a:latin typeface="A-OTF ゴシックMB101 Pro B" panose="020B0700000000000000" pitchFamily="34" charset="-128"/>
                <a:ea typeface="A-OTF ゴシックMB101 Pro B" panose="020B0700000000000000" pitchFamily="34" charset="-128"/>
              </a:rPr>
              <a:t>（</a:t>
            </a:r>
            <a:r>
              <a:rPr kumimoji="1" lang="ja-JP" altLang="en-US" sz="14000" dirty="0">
                <a:latin typeface="A-OTF ゴシックMB101 Pro B" panose="020B0700000000000000" pitchFamily="34" charset="-128"/>
                <a:ea typeface="A-OTF ゴシックMB101 Pro B" panose="020B0700000000000000" pitchFamily="34" charset="-128"/>
              </a:rPr>
              <a:t>税込</a:t>
            </a:r>
            <a:r>
              <a:rPr kumimoji="1" lang="ja-JP" altLang="en-US" sz="16000" dirty="0">
                <a:latin typeface="A-OTF ゴシックMB101 Pro B" panose="020B0700000000000000" pitchFamily="34" charset="-128"/>
                <a:ea typeface="A-OTF ゴシックMB101 Pro B" panose="020B0700000000000000" pitchFamily="34" charset="-128"/>
              </a:rPr>
              <a:t>　　　  ）</a:t>
            </a:r>
            <a:endParaRPr kumimoji="1" lang="en-US" altLang="ja-JP" sz="16000" dirty="0">
              <a:latin typeface="A-OTF ゴシックMB101 Pro B" panose="020B0700000000000000" pitchFamily="34" charset="-128"/>
              <a:ea typeface="A-OTF ゴシックMB101 Pro B" panose="020B0700000000000000" pitchFamily="34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434E808-8FFF-54B4-3748-34E93652D19A}"/>
              </a:ext>
            </a:extLst>
          </p:cNvPr>
          <p:cNvSpPr txBox="1"/>
          <p:nvPr/>
        </p:nvSpPr>
        <p:spPr>
          <a:xfrm>
            <a:off x="32524855" y="6693039"/>
            <a:ext cx="678363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0" dirty="0">
                <a:solidFill>
                  <a:srgbClr val="FF0000"/>
                </a:solidFill>
                <a:latin typeface="A-OTF ゴシックMB101 Pro U" panose="020B0900000000000000" pitchFamily="34" charset="-128"/>
                <a:ea typeface="A-OTF ゴシックMB101 Pro U" panose="020B0900000000000000" pitchFamily="34" charset="-128"/>
              </a:rPr>
              <a:t>690</a:t>
            </a:r>
            <a:endParaRPr kumimoji="1" lang="ja-JP" altLang="en-US" sz="20000" dirty="0">
              <a:solidFill>
                <a:srgbClr val="FF0000"/>
              </a:solidFill>
              <a:latin typeface="A-OTF ゴシックMB101 Pro U" panose="020B0900000000000000" pitchFamily="34" charset="-128"/>
              <a:ea typeface="A-OTF ゴシックMB101 Pro U" panose="020B0900000000000000" pitchFamily="34" charset="-128"/>
            </a:endParaRP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858FD639-E1E3-BD65-80AF-FD340D2E2503}"/>
              </a:ext>
            </a:extLst>
          </p:cNvPr>
          <p:cNvCxnSpPr>
            <a:cxnSpLocks/>
          </p:cNvCxnSpPr>
          <p:nvPr/>
        </p:nvCxnSpPr>
        <p:spPr>
          <a:xfrm>
            <a:off x="479499" y="10726018"/>
            <a:ext cx="42241640" cy="0"/>
          </a:xfrm>
          <a:prstGeom prst="line">
            <a:avLst/>
          </a:prstGeom>
          <a:ln w="254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1C17B09-2D07-9A8E-038B-86908C496C6E}"/>
              </a:ext>
            </a:extLst>
          </p:cNvPr>
          <p:cNvSpPr txBox="1"/>
          <p:nvPr/>
        </p:nvSpPr>
        <p:spPr>
          <a:xfrm>
            <a:off x="38379134" y="8019835"/>
            <a:ext cx="185870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0" dirty="0">
                <a:solidFill>
                  <a:srgbClr val="FF0000"/>
                </a:solidFill>
                <a:latin typeface="A-OTF ゴシックMB101 Pro B" panose="020B0700000000000000" pitchFamily="34" charset="-128"/>
                <a:ea typeface="A-OTF ゴシックMB101 Pro B" panose="020B0700000000000000" pitchFamily="34" charset="-128"/>
              </a:rPr>
              <a:t>円</a:t>
            </a:r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B90DCEB3-7AFB-E341-178E-A61334C17F5F}"/>
              </a:ext>
            </a:extLst>
          </p:cNvPr>
          <p:cNvGrpSpPr/>
          <p:nvPr/>
        </p:nvGrpSpPr>
        <p:grpSpPr>
          <a:xfrm>
            <a:off x="1437361" y="678143"/>
            <a:ext cx="4495878" cy="4720035"/>
            <a:chOff x="479499" y="360302"/>
            <a:chExt cx="4495878" cy="4720035"/>
          </a:xfrm>
        </p:grpSpPr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665B5E23-9984-792E-40AE-42924BAC6133}"/>
                </a:ext>
              </a:extLst>
            </p:cNvPr>
            <p:cNvSpPr/>
            <p:nvPr/>
          </p:nvSpPr>
          <p:spPr>
            <a:xfrm>
              <a:off x="479499" y="600974"/>
              <a:ext cx="4479363" cy="4479363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6FEFABEF-192B-BD23-0221-2A5BDA488BB0}"/>
                </a:ext>
              </a:extLst>
            </p:cNvPr>
            <p:cNvSpPr txBox="1"/>
            <p:nvPr/>
          </p:nvSpPr>
          <p:spPr>
            <a:xfrm>
              <a:off x="479499" y="360302"/>
              <a:ext cx="4495878" cy="470898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ja-JP" altLang="en-US" sz="30000" dirty="0">
                  <a:solidFill>
                    <a:schemeClr val="bg1"/>
                  </a:solidFill>
                  <a:latin typeface="A-OTF ゴシックMB101 Pro U" panose="020B0900000000000000" pitchFamily="34" charset="-128"/>
                  <a:ea typeface="A-OTF ゴシックMB101 Pro U" panose="020B0900000000000000" pitchFamily="34" charset="-128"/>
                </a:rPr>
                <a:t>お</a:t>
              </a:r>
            </a:p>
          </p:txBody>
        </p:sp>
      </p:grp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1D3B9944-0B53-A76C-CD69-D056306B397F}"/>
              </a:ext>
            </a:extLst>
          </p:cNvPr>
          <p:cNvGrpSpPr/>
          <p:nvPr/>
        </p:nvGrpSpPr>
        <p:grpSpPr>
          <a:xfrm>
            <a:off x="6114233" y="667089"/>
            <a:ext cx="4495878" cy="4720035"/>
            <a:chOff x="479499" y="360302"/>
            <a:chExt cx="4495878" cy="4720035"/>
          </a:xfrm>
        </p:grpSpPr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52170973-3C5A-490A-D7F6-85B85601B72F}"/>
                </a:ext>
              </a:extLst>
            </p:cNvPr>
            <p:cNvSpPr/>
            <p:nvPr/>
          </p:nvSpPr>
          <p:spPr>
            <a:xfrm>
              <a:off x="479499" y="600974"/>
              <a:ext cx="4479363" cy="4479363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id="{E6550A67-C4A1-3EA2-65A4-BEEDA10AD785}"/>
                </a:ext>
              </a:extLst>
            </p:cNvPr>
            <p:cNvSpPr txBox="1"/>
            <p:nvPr/>
          </p:nvSpPr>
          <p:spPr>
            <a:xfrm>
              <a:off x="479499" y="360302"/>
              <a:ext cx="4495878" cy="470898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ja-JP" altLang="en-US" sz="30000" dirty="0">
                  <a:solidFill>
                    <a:schemeClr val="bg1"/>
                  </a:solidFill>
                  <a:latin typeface="A-OTF ゴシックMB101 Pro U" panose="020B0900000000000000" pitchFamily="34" charset="-128"/>
                  <a:ea typeface="A-OTF ゴシックMB101 Pro U" panose="020B0900000000000000" pitchFamily="34" charset="-128"/>
                </a:rPr>
                <a:t>買</a:t>
              </a:r>
            </a:p>
          </p:txBody>
        </p:sp>
      </p:grp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0ACB8E3A-20AA-528E-E3DD-57DB9CBFF8E8}"/>
              </a:ext>
            </a:extLst>
          </p:cNvPr>
          <p:cNvGrpSpPr/>
          <p:nvPr/>
        </p:nvGrpSpPr>
        <p:grpSpPr>
          <a:xfrm>
            <a:off x="1437361" y="5375668"/>
            <a:ext cx="4495878" cy="4720035"/>
            <a:chOff x="479499" y="360302"/>
            <a:chExt cx="4495878" cy="4720035"/>
          </a:xfrm>
        </p:grpSpPr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0C75F853-E349-420A-9856-D876B5A02EB0}"/>
                </a:ext>
              </a:extLst>
            </p:cNvPr>
            <p:cNvSpPr/>
            <p:nvPr/>
          </p:nvSpPr>
          <p:spPr>
            <a:xfrm>
              <a:off x="479499" y="600974"/>
              <a:ext cx="4479363" cy="4479363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936AC0DE-93A4-2351-442A-6A8E92EB9064}"/>
                </a:ext>
              </a:extLst>
            </p:cNvPr>
            <p:cNvSpPr txBox="1"/>
            <p:nvPr/>
          </p:nvSpPr>
          <p:spPr>
            <a:xfrm>
              <a:off x="479499" y="360302"/>
              <a:ext cx="4495878" cy="470898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ja-JP" altLang="en-US" sz="30000" dirty="0">
                  <a:solidFill>
                    <a:schemeClr val="bg1"/>
                  </a:solidFill>
                  <a:latin typeface="A-OTF ゴシックMB101 Pro U" panose="020B0900000000000000" pitchFamily="34" charset="-128"/>
                  <a:ea typeface="A-OTF ゴシックMB101 Pro U" panose="020B0900000000000000" pitchFamily="34" charset="-128"/>
                </a:rPr>
                <a:t>得</a:t>
              </a:r>
            </a:p>
          </p:txBody>
        </p:sp>
      </p:grp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08378755-52DC-CE92-445B-E24E686428D8}"/>
              </a:ext>
            </a:extLst>
          </p:cNvPr>
          <p:cNvGrpSpPr/>
          <p:nvPr/>
        </p:nvGrpSpPr>
        <p:grpSpPr>
          <a:xfrm>
            <a:off x="6114233" y="5364614"/>
            <a:ext cx="4495878" cy="4720035"/>
            <a:chOff x="479499" y="360302"/>
            <a:chExt cx="4495878" cy="4720035"/>
          </a:xfrm>
        </p:grpSpPr>
        <p:sp>
          <p:nvSpPr>
            <p:cNvPr id="22" name="正方形/長方形 21">
              <a:extLst>
                <a:ext uri="{FF2B5EF4-FFF2-40B4-BE49-F238E27FC236}">
                  <a16:creationId xmlns:a16="http://schemas.microsoft.com/office/drawing/2014/main" id="{C25BF694-FF3B-6F02-6AD7-C983951DAE45}"/>
                </a:ext>
              </a:extLst>
            </p:cNvPr>
            <p:cNvSpPr/>
            <p:nvPr/>
          </p:nvSpPr>
          <p:spPr>
            <a:xfrm>
              <a:off x="479499" y="600974"/>
              <a:ext cx="4479363" cy="4479363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DCB5F193-3B7E-251E-ECA2-0740518AE0FC}"/>
                </a:ext>
              </a:extLst>
            </p:cNvPr>
            <p:cNvSpPr txBox="1"/>
            <p:nvPr/>
          </p:nvSpPr>
          <p:spPr>
            <a:xfrm>
              <a:off x="479499" y="360302"/>
              <a:ext cx="4495878" cy="470898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ja-JP" altLang="en-US" sz="30000" dirty="0">
                  <a:solidFill>
                    <a:schemeClr val="bg1"/>
                  </a:solidFill>
                  <a:latin typeface="A-OTF ゴシックMB101 Pro U" panose="020B0900000000000000" pitchFamily="34" charset="-128"/>
                  <a:ea typeface="A-OTF ゴシックMB101 Pro U" panose="020B0900000000000000" pitchFamily="34" charset="-128"/>
                </a:rPr>
                <a:t>品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438001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240</TotalTime>
  <Words>14</Words>
  <Application>Microsoft Office PowerPoint</Application>
  <PresentationFormat>ユーザー設定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A-OTF ゴシックMB101 Pro B</vt:lpstr>
      <vt:lpstr>A-OTF ゴシックMB101 Pro U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久保 晶裕</dc:creator>
  <cp:lastModifiedBy>久保 晶裕</cp:lastModifiedBy>
  <cp:revision>2</cp:revision>
  <dcterms:created xsi:type="dcterms:W3CDTF">2022-10-12T05:42:09Z</dcterms:created>
  <dcterms:modified xsi:type="dcterms:W3CDTF">2022-10-19T05:01:18Z</dcterms:modified>
</cp:coreProperties>
</file>