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200638" cy="11520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28" d="100"/>
          <a:sy n="28" d="100"/>
        </p:scale>
        <p:origin x="90" y="19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80" y="1885414"/>
            <a:ext cx="32400479" cy="4010837"/>
          </a:xfrm>
        </p:spPr>
        <p:txBody>
          <a:bodyPr anchor="b"/>
          <a:lstStyle>
            <a:lvl1pPr algn="ctr">
              <a:defRPr sz="1007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6050924"/>
            <a:ext cx="32400479" cy="2781450"/>
          </a:xfrm>
        </p:spPr>
        <p:txBody>
          <a:bodyPr/>
          <a:lstStyle>
            <a:lvl1pPr marL="0" indent="0" algn="ctr">
              <a:buNone/>
              <a:defRPr sz="4032"/>
            </a:lvl1pPr>
            <a:lvl2pPr marL="768050" indent="0" algn="ctr">
              <a:buNone/>
              <a:defRPr sz="3360"/>
            </a:lvl2pPr>
            <a:lvl3pPr marL="1536101" indent="0" algn="ctr">
              <a:buNone/>
              <a:defRPr sz="3024"/>
            </a:lvl3pPr>
            <a:lvl4pPr marL="2304151" indent="0" algn="ctr">
              <a:buNone/>
              <a:defRPr sz="2688"/>
            </a:lvl4pPr>
            <a:lvl5pPr marL="3072201" indent="0" algn="ctr">
              <a:buNone/>
              <a:defRPr sz="2688"/>
            </a:lvl5pPr>
            <a:lvl6pPr marL="3840251" indent="0" algn="ctr">
              <a:buNone/>
              <a:defRPr sz="2688"/>
            </a:lvl6pPr>
            <a:lvl7pPr marL="4608302" indent="0" algn="ctr">
              <a:buNone/>
              <a:defRPr sz="2688"/>
            </a:lvl7pPr>
            <a:lvl8pPr marL="5376352" indent="0" algn="ctr">
              <a:buNone/>
              <a:defRPr sz="2688"/>
            </a:lvl8pPr>
            <a:lvl9pPr marL="6144402" indent="0" algn="ctr">
              <a:buNone/>
              <a:defRPr sz="268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83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48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6" y="613359"/>
            <a:ext cx="9315138" cy="976308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4" y="613359"/>
            <a:ext cx="27405405" cy="976308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4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98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4" y="2872123"/>
            <a:ext cx="37260550" cy="479220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4" y="7709662"/>
            <a:ext cx="37260550" cy="2520106"/>
          </a:xfrm>
        </p:spPr>
        <p:txBody>
          <a:bodyPr/>
          <a:lstStyle>
            <a:lvl1pPr marL="0" indent="0">
              <a:buNone/>
              <a:defRPr sz="4032">
                <a:solidFill>
                  <a:schemeClr val="tx1">
                    <a:tint val="75000"/>
                  </a:schemeClr>
                </a:solidFill>
              </a:defRPr>
            </a:lvl1pPr>
            <a:lvl2pPr marL="76805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2pPr>
            <a:lvl3pPr marL="1536101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3pPr>
            <a:lvl4pPr marL="2304151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4pPr>
            <a:lvl5pPr marL="3072201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5pPr>
            <a:lvl6pPr marL="3840251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6pPr>
            <a:lvl7pPr marL="4608302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7pPr>
            <a:lvl8pPr marL="5376352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8pPr>
            <a:lvl9pPr marL="6144402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27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3066796"/>
            <a:ext cx="18360271" cy="73096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3066796"/>
            <a:ext cx="18360271" cy="73096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4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613360"/>
            <a:ext cx="37260550" cy="22267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3" y="2824120"/>
            <a:ext cx="18275893" cy="1384058"/>
          </a:xfrm>
        </p:spPr>
        <p:txBody>
          <a:bodyPr anchor="b"/>
          <a:lstStyle>
            <a:lvl1pPr marL="0" indent="0">
              <a:buNone/>
              <a:defRPr sz="4032" b="1"/>
            </a:lvl1pPr>
            <a:lvl2pPr marL="768050" indent="0">
              <a:buNone/>
              <a:defRPr sz="3360" b="1"/>
            </a:lvl2pPr>
            <a:lvl3pPr marL="1536101" indent="0">
              <a:buNone/>
              <a:defRPr sz="3024" b="1"/>
            </a:lvl3pPr>
            <a:lvl4pPr marL="2304151" indent="0">
              <a:buNone/>
              <a:defRPr sz="2688" b="1"/>
            </a:lvl4pPr>
            <a:lvl5pPr marL="3072201" indent="0">
              <a:buNone/>
              <a:defRPr sz="2688" b="1"/>
            </a:lvl5pPr>
            <a:lvl6pPr marL="3840251" indent="0">
              <a:buNone/>
              <a:defRPr sz="2688" b="1"/>
            </a:lvl6pPr>
            <a:lvl7pPr marL="4608302" indent="0">
              <a:buNone/>
              <a:defRPr sz="2688" b="1"/>
            </a:lvl7pPr>
            <a:lvl8pPr marL="5376352" indent="0">
              <a:buNone/>
              <a:defRPr sz="2688" b="1"/>
            </a:lvl8pPr>
            <a:lvl9pPr marL="6144402" indent="0">
              <a:buNone/>
              <a:defRPr sz="268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3" y="4208178"/>
            <a:ext cx="18275893" cy="61895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3" y="2824120"/>
            <a:ext cx="18365898" cy="1384058"/>
          </a:xfrm>
        </p:spPr>
        <p:txBody>
          <a:bodyPr anchor="b"/>
          <a:lstStyle>
            <a:lvl1pPr marL="0" indent="0">
              <a:buNone/>
              <a:defRPr sz="4032" b="1"/>
            </a:lvl1pPr>
            <a:lvl2pPr marL="768050" indent="0">
              <a:buNone/>
              <a:defRPr sz="3360" b="1"/>
            </a:lvl2pPr>
            <a:lvl3pPr marL="1536101" indent="0">
              <a:buNone/>
              <a:defRPr sz="3024" b="1"/>
            </a:lvl3pPr>
            <a:lvl4pPr marL="2304151" indent="0">
              <a:buNone/>
              <a:defRPr sz="2688" b="1"/>
            </a:lvl4pPr>
            <a:lvl5pPr marL="3072201" indent="0">
              <a:buNone/>
              <a:defRPr sz="2688" b="1"/>
            </a:lvl5pPr>
            <a:lvl6pPr marL="3840251" indent="0">
              <a:buNone/>
              <a:defRPr sz="2688" b="1"/>
            </a:lvl6pPr>
            <a:lvl7pPr marL="4608302" indent="0">
              <a:buNone/>
              <a:defRPr sz="2688" b="1"/>
            </a:lvl7pPr>
            <a:lvl8pPr marL="5376352" indent="0">
              <a:buNone/>
              <a:defRPr sz="2688" b="1"/>
            </a:lvl8pPr>
            <a:lvl9pPr marL="6144402" indent="0">
              <a:buNone/>
              <a:defRPr sz="268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3" y="4208178"/>
            <a:ext cx="18365898" cy="61895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79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83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1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768032"/>
            <a:ext cx="13933329" cy="2688114"/>
          </a:xfrm>
        </p:spPr>
        <p:txBody>
          <a:bodyPr anchor="b"/>
          <a:lstStyle>
            <a:lvl1pPr>
              <a:defRPr sz="53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1658738"/>
            <a:ext cx="21870323" cy="8187013"/>
          </a:xfrm>
        </p:spPr>
        <p:txBody>
          <a:bodyPr/>
          <a:lstStyle>
            <a:lvl1pPr>
              <a:defRPr sz="5376"/>
            </a:lvl1pPr>
            <a:lvl2pPr>
              <a:defRPr sz="4704"/>
            </a:lvl2pPr>
            <a:lvl3pPr>
              <a:defRPr sz="4032"/>
            </a:lvl3pPr>
            <a:lvl4pPr>
              <a:defRPr sz="3360"/>
            </a:lvl4pPr>
            <a:lvl5pPr>
              <a:defRPr sz="3360"/>
            </a:lvl5pPr>
            <a:lvl6pPr>
              <a:defRPr sz="3360"/>
            </a:lvl6pPr>
            <a:lvl7pPr>
              <a:defRPr sz="3360"/>
            </a:lvl7pPr>
            <a:lvl8pPr>
              <a:defRPr sz="3360"/>
            </a:lvl8pPr>
            <a:lvl9pPr>
              <a:defRPr sz="336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3456146"/>
            <a:ext cx="13933329" cy="6402939"/>
          </a:xfrm>
        </p:spPr>
        <p:txBody>
          <a:bodyPr/>
          <a:lstStyle>
            <a:lvl1pPr marL="0" indent="0">
              <a:buNone/>
              <a:defRPr sz="2688"/>
            </a:lvl1pPr>
            <a:lvl2pPr marL="768050" indent="0">
              <a:buNone/>
              <a:defRPr sz="2352"/>
            </a:lvl2pPr>
            <a:lvl3pPr marL="1536101" indent="0">
              <a:buNone/>
              <a:defRPr sz="2016"/>
            </a:lvl3pPr>
            <a:lvl4pPr marL="2304151" indent="0">
              <a:buNone/>
              <a:defRPr sz="1680"/>
            </a:lvl4pPr>
            <a:lvl5pPr marL="3072201" indent="0">
              <a:buNone/>
              <a:defRPr sz="1680"/>
            </a:lvl5pPr>
            <a:lvl6pPr marL="3840251" indent="0">
              <a:buNone/>
              <a:defRPr sz="1680"/>
            </a:lvl6pPr>
            <a:lvl7pPr marL="4608302" indent="0">
              <a:buNone/>
              <a:defRPr sz="1680"/>
            </a:lvl7pPr>
            <a:lvl8pPr marL="5376352" indent="0">
              <a:buNone/>
              <a:defRPr sz="1680"/>
            </a:lvl8pPr>
            <a:lvl9pPr marL="6144402" indent="0">
              <a:buNone/>
              <a:defRPr sz="16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63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768032"/>
            <a:ext cx="13933329" cy="2688114"/>
          </a:xfrm>
        </p:spPr>
        <p:txBody>
          <a:bodyPr anchor="b"/>
          <a:lstStyle>
            <a:lvl1pPr>
              <a:defRPr sz="53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1658738"/>
            <a:ext cx="21870323" cy="8187013"/>
          </a:xfrm>
        </p:spPr>
        <p:txBody>
          <a:bodyPr anchor="t"/>
          <a:lstStyle>
            <a:lvl1pPr marL="0" indent="0">
              <a:buNone/>
              <a:defRPr sz="5376"/>
            </a:lvl1pPr>
            <a:lvl2pPr marL="768050" indent="0">
              <a:buNone/>
              <a:defRPr sz="4704"/>
            </a:lvl2pPr>
            <a:lvl3pPr marL="1536101" indent="0">
              <a:buNone/>
              <a:defRPr sz="4032"/>
            </a:lvl3pPr>
            <a:lvl4pPr marL="2304151" indent="0">
              <a:buNone/>
              <a:defRPr sz="3360"/>
            </a:lvl4pPr>
            <a:lvl5pPr marL="3072201" indent="0">
              <a:buNone/>
              <a:defRPr sz="3360"/>
            </a:lvl5pPr>
            <a:lvl6pPr marL="3840251" indent="0">
              <a:buNone/>
              <a:defRPr sz="3360"/>
            </a:lvl6pPr>
            <a:lvl7pPr marL="4608302" indent="0">
              <a:buNone/>
              <a:defRPr sz="3360"/>
            </a:lvl7pPr>
            <a:lvl8pPr marL="5376352" indent="0">
              <a:buNone/>
              <a:defRPr sz="3360"/>
            </a:lvl8pPr>
            <a:lvl9pPr marL="6144402" indent="0">
              <a:buNone/>
              <a:defRPr sz="336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3456146"/>
            <a:ext cx="13933329" cy="6402939"/>
          </a:xfrm>
        </p:spPr>
        <p:txBody>
          <a:bodyPr/>
          <a:lstStyle>
            <a:lvl1pPr marL="0" indent="0">
              <a:buNone/>
              <a:defRPr sz="2688"/>
            </a:lvl1pPr>
            <a:lvl2pPr marL="768050" indent="0">
              <a:buNone/>
              <a:defRPr sz="2352"/>
            </a:lvl2pPr>
            <a:lvl3pPr marL="1536101" indent="0">
              <a:buNone/>
              <a:defRPr sz="2016"/>
            </a:lvl3pPr>
            <a:lvl4pPr marL="2304151" indent="0">
              <a:buNone/>
              <a:defRPr sz="1680"/>
            </a:lvl4pPr>
            <a:lvl5pPr marL="3072201" indent="0">
              <a:buNone/>
              <a:defRPr sz="1680"/>
            </a:lvl5pPr>
            <a:lvl6pPr marL="3840251" indent="0">
              <a:buNone/>
              <a:defRPr sz="1680"/>
            </a:lvl6pPr>
            <a:lvl7pPr marL="4608302" indent="0">
              <a:buNone/>
              <a:defRPr sz="1680"/>
            </a:lvl7pPr>
            <a:lvl8pPr marL="5376352" indent="0">
              <a:buNone/>
              <a:defRPr sz="1680"/>
            </a:lvl8pPr>
            <a:lvl9pPr marL="6144402" indent="0">
              <a:buNone/>
              <a:defRPr sz="16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9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613360"/>
            <a:ext cx="37260550" cy="222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3066796"/>
            <a:ext cx="37260550" cy="7309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10677787"/>
            <a:ext cx="9720144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8003-4C00-40A0-A91F-CBF4F035049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10677787"/>
            <a:ext cx="14580215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10677787"/>
            <a:ext cx="9720144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4CFB2-F77D-4327-8D1F-258C5EF02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4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36101" rtl="0" eaLnBrk="1" latinLnBrk="0" hangingPunct="1">
        <a:lnSpc>
          <a:spcPct val="90000"/>
        </a:lnSpc>
        <a:spcBef>
          <a:spcPct val="0"/>
        </a:spcBef>
        <a:buNone/>
        <a:defRPr kumimoji="1" sz="73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4025" indent="-384025" algn="l" defTabSz="1536101" rtl="0" eaLnBrk="1" latinLnBrk="0" hangingPunct="1">
        <a:lnSpc>
          <a:spcPct val="90000"/>
        </a:lnSpc>
        <a:spcBef>
          <a:spcPts val="1680"/>
        </a:spcBef>
        <a:buFont typeface="Arial" panose="020B0604020202020204" pitchFamily="34" charset="0"/>
        <a:buChar char="•"/>
        <a:defRPr kumimoji="1" sz="4704" kern="1200">
          <a:solidFill>
            <a:schemeClr val="tx1"/>
          </a:solidFill>
          <a:latin typeface="+mn-lt"/>
          <a:ea typeface="+mn-ea"/>
          <a:cs typeface="+mn-cs"/>
        </a:defRPr>
      </a:lvl1pPr>
      <a:lvl2pPr marL="1152075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4032" kern="1200">
          <a:solidFill>
            <a:schemeClr val="tx1"/>
          </a:solidFill>
          <a:latin typeface="+mn-lt"/>
          <a:ea typeface="+mn-ea"/>
          <a:cs typeface="+mn-cs"/>
        </a:defRPr>
      </a:lvl2pPr>
      <a:lvl3pPr marL="1920126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688176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4pPr>
      <a:lvl5pPr marL="3456226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5pPr>
      <a:lvl6pPr marL="422427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6pPr>
      <a:lvl7pPr marL="499232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7pPr>
      <a:lvl8pPr marL="576037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8pPr>
      <a:lvl9pPr marL="652842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1pPr>
      <a:lvl2pPr marL="768050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536101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3pPr>
      <a:lvl4pPr marL="2304151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4pPr>
      <a:lvl5pPr marL="3072201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5pPr>
      <a:lvl6pPr marL="3840251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6pPr>
      <a:lvl7pPr marL="4608302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7pPr>
      <a:lvl8pPr marL="5376352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8pPr>
      <a:lvl9pPr marL="6144402" algn="l" defTabSz="1536101" rtl="0" eaLnBrk="1" latinLnBrk="0" hangingPunct="1"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5AD6CC1-136A-B4F6-F1E8-B72090444EA8}"/>
              </a:ext>
            </a:extLst>
          </p:cNvPr>
          <p:cNvSpPr/>
          <p:nvPr/>
        </p:nvSpPr>
        <p:spPr>
          <a:xfrm>
            <a:off x="638" y="0"/>
            <a:ext cx="43200000" cy="1152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C04299-3AC0-C7E1-9971-9D97B4713E21}"/>
              </a:ext>
            </a:extLst>
          </p:cNvPr>
          <p:cNvSpPr txBox="1"/>
          <p:nvPr/>
        </p:nvSpPr>
        <p:spPr>
          <a:xfrm>
            <a:off x="11866916" y="1318801"/>
            <a:ext cx="338656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トイレットペーパー</a:t>
            </a:r>
            <a:r>
              <a:rPr kumimoji="1" lang="ja-JP" altLang="en-US" sz="18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 </a:t>
            </a:r>
            <a:r>
              <a:rPr kumimoji="1" lang="en-US" altLang="ja-JP" sz="18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18R</a:t>
            </a:r>
            <a:r>
              <a:rPr kumimoji="1" lang="ja-JP" altLang="en-US" sz="18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 </a:t>
            </a:r>
            <a:r>
              <a:rPr kumimoji="1" lang="en-US" altLang="ja-JP" sz="18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W</a:t>
            </a:r>
            <a:endParaRPr kumimoji="1" lang="ja-JP" altLang="en-US" sz="18000" dirty="0">
              <a:latin typeface="A-OTF ゴシックMB101 Pro B" panose="020B0700000000000000" pitchFamily="34" charset="-128"/>
              <a:ea typeface="A-OTF ゴシックMB101 Pro B" panose="020B07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D991FF-8346-38C6-8647-D9D00167D913}"/>
              </a:ext>
            </a:extLst>
          </p:cNvPr>
          <p:cNvSpPr txBox="1"/>
          <p:nvPr/>
        </p:nvSpPr>
        <p:spPr>
          <a:xfrm>
            <a:off x="14087198" y="5665344"/>
            <a:ext cx="115919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0000" dirty="0">
                <a:solidFill>
                  <a:srgbClr val="FF0000"/>
                </a:solidFill>
                <a:latin typeface="A-OTF ゴシックMB101 Pro U" panose="020B0900000000000000" pitchFamily="34" charset="-128"/>
                <a:ea typeface="A-OTF ゴシックMB101 Pro U" panose="020B0900000000000000" pitchFamily="34" charset="-128"/>
              </a:rPr>
              <a:t>628</a:t>
            </a:r>
            <a:endParaRPr kumimoji="1" lang="ja-JP" altLang="en-US" sz="30000" dirty="0">
              <a:solidFill>
                <a:srgbClr val="FF0000"/>
              </a:solidFill>
              <a:latin typeface="A-OTF ゴシックMB101 Pro U" panose="020B0900000000000000" pitchFamily="34" charset="-128"/>
              <a:ea typeface="A-OTF ゴシックMB101 Pro U" panose="020B09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F64380-7816-46A3-7BA6-06CCC2DF5DC4}"/>
              </a:ext>
            </a:extLst>
          </p:cNvPr>
          <p:cNvSpPr txBox="1"/>
          <p:nvPr/>
        </p:nvSpPr>
        <p:spPr>
          <a:xfrm>
            <a:off x="23689501" y="7308592"/>
            <a:ext cx="35528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0" dirty="0">
                <a:solidFill>
                  <a:srgbClr val="FF0000"/>
                </a:solidFill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円</a:t>
            </a:r>
            <a:endParaRPr kumimoji="1" lang="ja-JP" altLang="en-US" sz="18000" dirty="0">
              <a:solidFill>
                <a:srgbClr val="FF0000"/>
              </a:solidFill>
              <a:latin typeface="A-OTF ゴシックMB101 Pro B" panose="020B0700000000000000" pitchFamily="34" charset="-128"/>
              <a:ea typeface="A-OTF ゴシックMB101 Pro B" panose="020B07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B07783-F955-F54F-BC78-1F1B4E1C90A7}"/>
              </a:ext>
            </a:extLst>
          </p:cNvPr>
          <p:cNvSpPr txBox="1"/>
          <p:nvPr/>
        </p:nvSpPr>
        <p:spPr>
          <a:xfrm>
            <a:off x="26728893" y="7158995"/>
            <a:ext cx="157203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（</a:t>
            </a:r>
            <a:r>
              <a:rPr kumimoji="1" lang="ja-JP" altLang="en-US" sz="14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税込</a:t>
            </a:r>
            <a:r>
              <a:rPr kumimoji="1" lang="ja-JP" altLang="en-US" sz="16000" dirty="0"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　　　  ）</a:t>
            </a:r>
            <a:endParaRPr kumimoji="1" lang="en-US" altLang="ja-JP" sz="16000" dirty="0">
              <a:latin typeface="A-OTF ゴシックMB101 Pro B" panose="020B0700000000000000" pitchFamily="34" charset="-128"/>
              <a:ea typeface="A-OTF ゴシックMB101 Pro B" panose="020B07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34E808-8FFF-54B4-3748-34E93652D19A}"/>
              </a:ext>
            </a:extLst>
          </p:cNvPr>
          <p:cNvSpPr txBox="1"/>
          <p:nvPr/>
        </p:nvSpPr>
        <p:spPr>
          <a:xfrm>
            <a:off x="32524855" y="6693039"/>
            <a:ext cx="67836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0" dirty="0">
                <a:solidFill>
                  <a:srgbClr val="FF0000"/>
                </a:solidFill>
                <a:latin typeface="A-OTF ゴシックMB101 Pro U" panose="020B0900000000000000" pitchFamily="34" charset="-128"/>
                <a:ea typeface="A-OTF ゴシックMB101 Pro U" panose="020B0900000000000000" pitchFamily="34" charset="-128"/>
              </a:rPr>
              <a:t>690</a:t>
            </a:r>
            <a:endParaRPr kumimoji="1" lang="ja-JP" altLang="en-US" sz="20000" dirty="0">
              <a:solidFill>
                <a:srgbClr val="FF0000"/>
              </a:solidFill>
              <a:latin typeface="A-OTF ゴシックMB101 Pro U" panose="020B0900000000000000" pitchFamily="34" charset="-128"/>
              <a:ea typeface="A-OTF ゴシックMB101 Pro U" panose="020B0900000000000000" pitchFamily="34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58FD639-E1E3-BD65-80AF-FD340D2E2503}"/>
              </a:ext>
            </a:extLst>
          </p:cNvPr>
          <p:cNvCxnSpPr>
            <a:cxnSpLocks/>
          </p:cNvCxnSpPr>
          <p:nvPr/>
        </p:nvCxnSpPr>
        <p:spPr>
          <a:xfrm>
            <a:off x="479499" y="10726018"/>
            <a:ext cx="42241640" cy="0"/>
          </a:xfrm>
          <a:prstGeom prst="line">
            <a:avLst/>
          </a:prstGeom>
          <a:ln w="254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C17B09-2D07-9A8E-038B-86908C496C6E}"/>
              </a:ext>
            </a:extLst>
          </p:cNvPr>
          <p:cNvSpPr txBox="1"/>
          <p:nvPr/>
        </p:nvSpPr>
        <p:spPr>
          <a:xfrm>
            <a:off x="38379134" y="8019835"/>
            <a:ext cx="18587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0" dirty="0">
                <a:solidFill>
                  <a:srgbClr val="FF0000"/>
                </a:solidFill>
                <a:latin typeface="A-OTF ゴシックMB101 Pro B" panose="020B0700000000000000" pitchFamily="34" charset="-128"/>
                <a:ea typeface="A-OTF ゴシックMB101 Pro B" panose="020B0700000000000000" pitchFamily="34" charset="-128"/>
              </a:rPr>
              <a:t>円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90DCEB3-7AFB-E341-178E-A61334C17F5F}"/>
              </a:ext>
            </a:extLst>
          </p:cNvPr>
          <p:cNvGrpSpPr/>
          <p:nvPr/>
        </p:nvGrpSpPr>
        <p:grpSpPr>
          <a:xfrm>
            <a:off x="1437361" y="678143"/>
            <a:ext cx="4495878" cy="4720035"/>
            <a:chOff x="479499" y="360302"/>
            <a:chExt cx="4495878" cy="4720035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665B5E23-9984-792E-40AE-42924BAC6133}"/>
                </a:ext>
              </a:extLst>
            </p:cNvPr>
            <p:cNvSpPr/>
            <p:nvPr/>
          </p:nvSpPr>
          <p:spPr>
            <a:xfrm>
              <a:off x="479499" y="600974"/>
              <a:ext cx="4479363" cy="44793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FEFABEF-192B-BD23-0221-2A5BDA488BB0}"/>
                </a:ext>
              </a:extLst>
            </p:cNvPr>
            <p:cNvSpPr txBox="1"/>
            <p:nvPr/>
          </p:nvSpPr>
          <p:spPr>
            <a:xfrm>
              <a:off x="479499" y="360302"/>
              <a:ext cx="4495878" cy="47089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30000" dirty="0">
                  <a:solidFill>
                    <a:schemeClr val="bg1"/>
                  </a:solidFill>
                  <a:latin typeface="A-OTF ゴシックMB101 Pro U" panose="020B0900000000000000" pitchFamily="34" charset="-128"/>
                  <a:ea typeface="A-OTF ゴシックMB101 Pro U" panose="020B0900000000000000" pitchFamily="34" charset="-128"/>
                </a:rPr>
                <a:t>お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D3B9944-0B53-A76C-CD69-D056306B397F}"/>
              </a:ext>
            </a:extLst>
          </p:cNvPr>
          <p:cNvGrpSpPr/>
          <p:nvPr/>
        </p:nvGrpSpPr>
        <p:grpSpPr>
          <a:xfrm>
            <a:off x="6114233" y="667089"/>
            <a:ext cx="4495878" cy="4720035"/>
            <a:chOff x="479499" y="360302"/>
            <a:chExt cx="4495878" cy="4720035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2170973-3C5A-490A-D7F6-85B85601B72F}"/>
                </a:ext>
              </a:extLst>
            </p:cNvPr>
            <p:cNvSpPr/>
            <p:nvPr/>
          </p:nvSpPr>
          <p:spPr>
            <a:xfrm>
              <a:off x="479499" y="600974"/>
              <a:ext cx="4479363" cy="44793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E6550A67-C4A1-3EA2-65A4-BEEDA10AD785}"/>
                </a:ext>
              </a:extLst>
            </p:cNvPr>
            <p:cNvSpPr txBox="1"/>
            <p:nvPr/>
          </p:nvSpPr>
          <p:spPr>
            <a:xfrm>
              <a:off x="479499" y="360302"/>
              <a:ext cx="4495878" cy="47089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30000" dirty="0">
                  <a:solidFill>
                    <a:schemeClr val="bg1"/>
                  </a:solidFill>
                  <a:latin typeface="A-OTF ゴシックMB101 Pro U" panose="020B0900000000000000" pitchFamily="34" charset="-128"/>
                  <a:ea typeface="A-OTF ゴシックMB101 Pro U" panose="020B0900000000000000" pitchFamily="34" charset="-128"/>
                </a:rPr>
                <a:t>買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ACB8E3A-20AA-528E-E3DD-57DB9CBFF8E8}"/>
              </a:ext>
            </a:extLst>
          </p:cNvPr>
          <p:cNvGrpSpPr/>
          <p:nvPr/>
        </p:nvGrpSpPr>
        <p:grpSpPr>
          <a:xfrm>
            <a:off x="1437361" y="5375668"/>
            <a:ext cx="4495878" cy="4720035"/>
            <a:chOff x="479499" y="360302"/>
            <a:chExt cx="4495878" cy="472003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0C75F853-E349-420A-9856-D876B5A02EB0}"/>
                </a:ext>
              </a:extLst>
            </p:cNvPr>
            <p:cNvSpPr/>
            <p:nvPr/>
          </p:nvSpPr>
          <p:spPr>
            <a:xfrm>
              <a:off x="479499" y="600974"/>
              <a:ext cx="4479363" cy="44793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36AC0DE-93A4-2351-442A-6A8E92EB9064}"/>
                </a:ext>
              </a:extLst>
            </p:cNvPr>
            <p:cNvSpPr txBox="1"/>
            <p:nvPr/>
          </p:nvSpPr>
          <p:spPr>
            <a:xfrm>
              <a:off x="479499" y="360302"/>
              <a:ext cx="4495878" cy="47089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30000" dirty="0">
                  <a:solidFill>
                    <a:schemeClr val="bg1"/>
                  </a:solidFill>
                  <a:latin typeface="A-OTF ゴシックMB101 Pro U" panose="020B0900000000000000" pitchFamily="34" charset="-128"/>
                  <a:ea typeface="A-OTF ゴシックMB101 Pro U" panose="020B0900000000000000" pitchFamily="34" charset="-128"/>
                </a:rPr>
                <a:t>得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8378755-52DC-CE92-445B-E24E686428D8}"/>
              </a:ext>
            </a:extLst>
          </p:cNvPr>
          <p:cNvGrpSpPr/>
          <p:nvPr/>
        </p:nvGrpSpPr>
        <p:grpSpPr>
          <a:xfrm>
            <a:off x="6114233" y="5364614"/>
            <a:ext cx="4495878" cy="4720035"/>
            <a:chOff x="479499" y="360302"/>
            <a:chExt cx="4495878" cy="472003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25BF694-FF3B-6F02-6AD7-C983951DAE45}"/>
                </a:ext>
              </a:extLst>
            </p:cNvPr>
            <p:cNvSpPr/>
            <p:nvPr/>
          </p:nvSpPr>
          <p:spPr>
            <a:xfrm>
              <a:off x="479499" y="600974"/>
              <a:ext cx="4479363" cy="44793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CB5F193-3B7E-251E-ECA2-0740518AE0FC}"/>
                </a:ext>
              </a:extLst>
            </p:cNvPr>
            <p:cNvSpPr txBox="1"/>
            <p:nvPr/>
          </p:nvSpPr>
          <p:spPr>
            <a:xfrm>
              <a:off x="479499" y="360302"/>
              <a:ext cx="4495878" cy="47089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30000" dirty="0">
                  <a:solidFill>
                    <a:schemeClr val="bg1"/>
                  </a:solidFill>
                  <a:latin typeface="A-OTF ゴシックMB101 Pro U" panose="020B0900000000000000" pitchFamily="34" charset="-128"/>
                  <a:ea typeface="A-OTF ゴシックMB101 Pro U" panose="020B0900000000000000" pitchFamily="34" charset="-128"/>
                </a:rPr>
                <a:t>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3800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14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A-OTF ゴシックMB101 Pro B</vt:lpstr>
      <vt:lpstr>A-OTF ゴシックMB101 Pro U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 晶裕</dc:creator>
  <cp:lastModifiedBy>久保 晶裕</cp:lastModifiedBy>
  <cp:revision>2</cp:revision>
  <dcterms:created xsi:type="dcterms:W3CDTF">2022-10-12T05:42:09Z</dcterms:created>
  <dcterms:modified xsi:type="dcterms:W3CDTF">2022-10-19T05:01:18Z</dcterms:modified>
</cp:coreProperties>
</file>