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ja-JP"/>
    </a:defPPr>
    <a:lvl1pPr marL="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4FD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12" y="1494"/>
      </p:cViewPr>
      <p:guideLst>
        <p:guide orient="horz" pos="3369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6059595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388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51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11321" y="472787"/>
            <a:ext cx="1988770" cy="1005971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42387" y="472787"/>
            <a:ext cx="5842913" cy="1005971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663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45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8" y="6871501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8" y="4532319"/>
            <a:ext cx="6427074" cy="2339181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60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42387" y="2750086"/>
            <a:ext cx="3915841" cy="77824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484250" y="2750086"/>
            <a:ext cx="3915842" cy="77824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94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393640"/>
            <a:ext cx="3340871" cy="99755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3" y="3391195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7" y="2393640"/>
            <a:ext cx="3342183" cy="99755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7" y="3391195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56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999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03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5755"/>
            <a:ext cx="2487603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6" cy="9126520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367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574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4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08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3240000" y="288000"/>
            <a:ext cx="4032000" cy="4032000"/>
            <a:chOff x="288000" y="288000"/>
            <a:chExt cx="4032000" cy="4032000"/>
          </a:xfrm>
        </p:grpSpPr>
        <p:sp>
          <p:nvSpPr>
            <p:cNvPr id="22" name="円/楕円 21"/>
            <p:cNvSpPr/>
            <p:nvPr/>
          </p:nvSpPr>
          <p:spPr>
            <a:xfrm>
              <a:off x="288000" y="288000"/>
              <a:ext cx="4032000" cy="4032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468171" y="1026100"/>
              <a:ext cx="3588130" cy="2123658"/>
              <a:chOff x="468171" y="1112263"/>
              <a:chExt cx="3588130" cy="2123658"/>
            </a:xfrm>
          </p:grpSpPr>
          <p:sp>
            <p:nvSpPr>
              <p:cNvPr id="24" name="テキスト ボックス 23"/>
              <p:cNvSpPr txBox="1"/>
              <p:nvPr/>
            </p:nvSpPr>
            <p:spPr>
              <a:xfrm>
                <a:off x="468171" y="1112263"/>
                <a:ext cx="1877438" cy="2123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32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新</a:t>
                </a:r>
                <a:endParaRPr lang="ja-JP" altLang="en-US" sz="132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2178863" y="2034240"/>
                <a:ext cx="1877438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66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商品</a:t>
                </a:r>
                <a:endParaRPr lang="ja-JP" altLang="en-US" sz="66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2178863" y="1380670"/>
                <a:ext cx="18630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54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ＮＥＷ</a:t>
                </a:r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288000" y="3330000"/>
            <a:ext cx="4032000" cy="4032000"/>
            <a:chOff x="288000" y="288000"/>
            <a:chExt cx="4032000" cy="4032000"/>
          </a:xfrm>
        </p:grpSpPr>
        <p:sp>
          <p:nvSpPr>
            <p:cNvPr id="29" name="円/楕円 28"/>
            <p:cNvSpPr/>
            <p:nvPr/>
          </p:nvSpPr>
          <p:spPr>
            <a:xfrm>
              <a:off x="288000" y="288000"/>
              <a:ext cx="4032000" cy="4032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68171" y="1026100"/>
              <a:ext cx="3588130" cy="2123658"/>
              <a:chOff x="468171" y="1112263"/>
              <a:chExt cx="3588130" cy="2123658"/>
            </a:xfrm>
          </p:grpSpPr>
          <p:sp>
            <p:nvSpPr>
              <p:cNvPr id="31" name="テキスト ボックス 30"/>
              <p:cNvSpPr txBox="1"/>
              <p:nvPr/>
            </p:nvSpPr>
            <p:spPr>
              <a:xfrm>
                <a:off x="468171" y="1112263"/>
                <a:ext cx="1877438" cy="2123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32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新</a:t>
                </a:r>
                <a:endParaRPr lang="ja-JP" altLang="en-US" sz="132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2178863" y="2034240"/>
                <a:ext cx="1877438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66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商品</a:t>
                </a:r>
                <a:endParaRPr lang="ja-JP" altLang="en-US" sz="66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2178863" y="1380670"/>
                <a:ext cx="18630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54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ＮＥＷ</a:t>
                </a:r>
              </a:p>
            </p:txBody>
          </p:sp>
        </p:grpSp>
      </p:grpSp>
      <p:grpSp>
        <p:nvGrpSpPr>
          <p:cNvPr id="34" name="グループ化 33"/>
          <p:cNvGrpSpPr/>
          <p:nvPr/>
        </p:nvGrpSpPr>
        <p:grpSpPr>
          <a:xfrm>
            <a:off x="3240000" y="6372000"/>
            <a:ext cx="4032000" cy="4032000"/>
            <a:chOff x="288000" y="288000"/>
            <a:chExt cx="4032000" cy="4032000"/>
          </a:xfrm>
        </p:grpSpPr>
        <p:sp>
          <p:nvSpPr>
            <p:cNvPr id="35" name="円/楕円 34"/>
            <p:cNvSpPr/>
            <p:nvPr/>
          </p:nvSpPr>
          <p:spPr>
            <a:xfrm>
              <a:off x="288000" y="288000"/>
              <a:ext cx="4032000" cy="4032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468171" y="1026100"/>
              <a:ext cx="3588130" cy="2123658"/>
              <a:chOff x="468171" y="1112263"/>
              <a:chExt cx="3588130" cy="2123658"/>
            </a:xfrm>
          </p:grpSpPr>
          <p:sp>
            <p:nvSpPr>
              <p:cNvPr id="37" name="テキスト ボックス 36"/>
              <p:cNvSpPr txBox="1"/>
              <p:nvPr/>
            </p:nvSpPr>
            <p:spPr>
              <a:xfrm>
                <a:off x="468171" y="1112263"/>
                <a:ext cx="1877438" cy="2123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32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新</a:t>
                </a:r>
                <a:endParaRPr lang="ja-JP" altLang="en-US" sz="132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2178863" y="2034240"/>
                <a:ext cx="1877438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66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商品</a:t>
                </a:r>
                <a:endParaRPr lang="ja-JP" altLang="en-US" sz="66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2178863" y="1380670"/>
                <a:ext cx="18630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54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ＮＥＷ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1452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akihiro_kubo</dc:creator>
  <cp:lastModifiedBy>akihiro_kubo</cp:lastModifiedBy>
  <cp:revision>8</cp:revision>
  <cp:lastPrinted>2017-04-05T00:22:25Z</cp:lastPrinted>
  <dcterms:created xsi:type="dcterms:W3CDTF">2017-04-04T08:41:21Z</dcterms:created>
  <dcterms:modified xsi:type="dcterms:W3CDTF">2017-11-20T07:57:33Z</dcterms:modified>
</cp:coreProperties>
</file>