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561263" cy="10693400"/>
  <p:notesSz cx="6858000" cy="9144000"/>
  <p:defaultTextStyle>
    <a:defPPr>
      <a:defRPr lang="ja-JP"/>
    </a:defPPr>
    <a:lvl1pPr marL="0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528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3056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584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6112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7640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9168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50696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2224" algn="l" defTabSz="104305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CC"/>
    <a:srgbClr val="FF0000"/>
    <a:srgbClr val="4FD5D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812" y="1206"/>
      </p:cViewPr>
      <p:guideLst>
        <p:guide orient="horz" pos="3369"/>
        <p:guide pos="238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10" cy="7201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7095" y="3321887"/>
            <a:ext cx="6427074" cy="229215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4190" y="6059595"/>
            <a:ext cx="5292884" cy="273275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15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30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5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61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6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91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506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22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73884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3514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411321" y="472787"/>
            <a:ext cx="1988770" cy="10059717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42387" y="472787"/>
            <a:ext cx="5842913" cy="10059717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66346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4513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7288" y="6871501"/>
            <a:ext cx="6427074" cy="2123828"/>
          </a:xfrm>
        </p:spPr>
        <p:txBody>
          <a:bodyPr anchor="t"/>
          <a:lstStyle>
            <a:lvl1pPr algn="l">
              <a:defRPr sz="46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97288" y="4532319"/>
            <a:ext cx="6427074" cy="2339181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1528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4305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6458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8611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0764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2916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5069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7222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46040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42387" y="2750086"/>
            <a:ext cx="3915841" cy="7782419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484250" y="2750086"/>
            <a:ext cx="3915842" cy="7782419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619488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4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063" y="2393640"/>
            <a:ext cx="3340871" cy="997554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528" indent="0">
              <a:buNone/>
              <a:defRPr sz="2300" b="1"/>
            </a:lvl2pPr>
            <a:lvl3pPr marL="1043056" indent="0">
              <a:buNone/>
              <a:defRPr sz="2100" b="1"/>
            </a:lvl3pPr>
            <a:lvl4pPr marL="1564584" indent="0">
              <a:buNone/>
              <a:defRPr sz="1800" b="1"/>
            </a:lvl4pPr>
            <a:lvl5pPr marL="2086112" indent="0">
              <a:buNone/>
              <a:defRPr sz="1800" b="1"/>
            </a:lvl5pPr>
            <a:lvl6pPr marL="2607640" indent="0">
              <a:buNone/>
              <a:defRPr sz="1800" b="1"/>
            </a:lvl6pPr>
            <a:lvl7pPr marL="3129168" indent="0">
              <a:buNone/>
              <a:defRPr sz="1800" b="1"/>
            </a:lvl7pPr>
            <a:lvl8pPr marL="3650696" indent="0">
              <a:buNone/>
              <a:defRPr sz="1800" b="1"/>
            </a:lvl8pPr>
            <a:lvl9pPr marL="4172224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8063" y="3391195"/>
            <a:ext cx="3340871" cy="6161082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841017" y="2393640"/>
            <a:ext cx="3342183" cy="997554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21528" indent="0">
              <a:buNone/>
              <a:defRPr sz="2300" b="1"/>
            </a:lvl2pPr>
            <a:lvl3pPr marL="1043056" indent="0">
              <a:buNone/>
              <a:defRPr sz="2100" b="1"/>
            </a:lvl3pPr>
            <a:lvl4pPr marL="1564584" indent="0">
              <a:buNone/>
              <a:defRPr sz="1800" b="1"/>
            </a:lvl4pPr>
            <a:lvl5pPr marL="2086112" indent="0">
              <a:buNone/>
              <a:defRPr sz="1800" b="1"/>
            </a:lvl5pPr>
            <a:lvl6pPr marL="2607640" indent="0">
              <a:buNone/>
              <a:defRPr sz="1800" b="1"/>
            </a:lvl6pPr>
            <a:lvl7pPr marL="3129168" indent="0">
              <a:buNone/>
              <a:defRPr sz="1800" b="1"/>
            </a:lvl7pPr>
            <a:lvl8pPr marL="3650696" indent="0">
              <a:buNone/>
              <a:defRPr sz="1800" b="1"/>
            </a:lvl8pPr>
            <a:lvl9pPr marL="4172224" indent="0">
              <a:buNone/>
              <a:defRPr sz="1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841017" y="3391195"/>
            <a:ext cx="3342183" cy="6161082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75568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29994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83038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064" y="425755"/>
            <a:ext cx="2487603" cy="1811937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56244" y="425757"/>
            <a:ext cx="4226956" cy="9126520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78064" y="2237694"/>
            <a:ext cx="2487603" cy="7314583"/>
          </a:xfrm>
        </p:spPr>
        <p:txBody>
          <a:bodyPr/>
          <a:lstStyle>
            <a:lvl1pPr marL="0" indent="0">
              <a:buNone/>
              <a:defRPr sz="1600"/>
            </a:lvl1pPr>
            <a:lvl2pPr marL="521528" indent="0">
              <a:buNone/>
              <a:defRPr sz="1400"/>
            </a:lvl2pPr>
            <a:lvl3pPr marL="1043056" indent="0">
              <a:buNone/>
              <a:defRPr sz="1100"/>
            </a:lvl3pPr>
            <a:lvl4pPr marL="1564584" indent="0">
              <a:buNone/>
              <a:defRPr sz="1000"/>
            </a:lvl4pPr>
            <a:lvl5pPr marL="2086112" indent="0">
              <a:buNone/>
              <a:defRPr sz="1000"/>
            </a:lvl5pPr>
            <a:lvl6pPr marL="2607640" indent="0">
              <a:buNone/>
              <a:defRPr sz="1000"/>
            </a:lvl6pPr>
            <a:lvl7pPr marL="3129168" indent="0">
              <a:buNone/>
              <a:defRPr sz="1000"/>
            </a:lvl7pPr>
            <a:lvl8pPr marL="3650696" indent="0">
              <a:buNone/>
              <a:defRPr sz="1000"/>
            </a:lvl8pPr>
            <a:lvl9pPr marL="4172224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13674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2060" y="7485380"/>
            <a:ext cx="4536758" cy="883692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82060" y="955475"/>
            <a:ext cx="4536758" cy="6416040"/>
          </a:xfrm>
        </p:spPr>
        <p:txBody>
          <a:bodyPr/>
          <a:lstStyle>
            <a:lvl1pPr marL="0" indent="0">
              <a:buNone/>
              <a:defRPr sz="3700"/>
            </a:lvl1pPr>
            <a:lvl2pPr marL="521528" indent="0">
              <a:buNone/>
              <a:defRPr sz="3200"/>
            </a:lvl2pPr>
            <a:lvl3pPr marL="1043056" indent="0">
              <a:buNone/>
              <a:defRPr sz="2700"/>
            </a:lvl3pPr>
            <a:lvl4pPr marL="1564584" indent="0">
              <a:buNone/>
              <a:defRPr sz="2300"/>
            </a:lvl4pPr>
            <a:lvl5pPr marL="2086112" indent="0">
              <a:buNone/>
              <a:defRPr sz="2300"/>
            </a:lvl5pPr>
            <a:lvl6pPr marL="2607640" indent="0">
              <a:buNone/>
              <a:defRPr sz="2300"/>
            </a:lvl6pPr>
            <a:lvl7pPr marL="3129168" indent="0">
              <a:buNone/>
              <a:defRPr sz="2300"/>
            </a:lvl7pPr>
            <a:lvl8pPr marL="3650696" indent="0">
              <a:buNone/>
              <a:defRPr sz="2300"/>
            </a:lvl8pPr>
            <a:lvl9pPr marL="4172224" indent="0">
              <a:buNone/>
              <a:defRPr sz="23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2060" y="8369071"/>
            <a:ext cx="4536758" cy="1254989"/>
          </a:xfrm>
        </p:spPr>
        <p:txBody>
          <a:bodyPr/>
          <a:lstStyle>
            <a:lvl1pPr marL="0" indent="0">
              <a:buNone/>
              <a:defRPr sz="1600"/>
            </a:lvl1pPr>
            <a:lvl2pPr marL="521528" indent="0">
              <a:buNone/>
              <a:defRPr sz="1400"/>
            </a:lvl2pPr>
            <a:lvl3pPr marL="1043056" indent="0">
              <a:buNone/>
              <a:defRPr sz="1100"/>
            </a:lvl3pPr>
            <a:lvl4pPr marL="1564584" indent="0">
              <a:buNone/>
              <a:defRPr sz="1000"/>
            </a:lvl4pPr>
            <a:lvl5pPr marL="2086112" indent="0">
              <a:buNone/>
              <a:defRPr sz="1000"/>
            </a:lvl5pPr>
            <a:lvl6pPr marL="2607640" indent="0">
              <a:buNone/>
              <a:defRPr sz="1000"/>
            </a:lvl6pPr>
            <a:lvl7pPr marL="3129168" indent="0">
              <a:buNone/>
              <a:defRPr sz="1000"/>
            </a:lvl7pPr>
            <a:lvl8pPr marL="3650696" indent="0">
              <a:buNone/>
              <a:defRPr sz="1000"/>
            </a:lvl8pPr>
            <a:lvl9pPr marL="4172224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35749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78063" y="428232"/>
            <a:ext cx="6805137" cy="1782234"/>
          </a:xfrm>
          <a:prstGeom prst="rect">
            <a:avLst/>
          </a:prstGeom>
        </p:spPr>
        <p:txBody>
          <a:bodyPr vert="horz" lIns="104306" tIns="52153" rIns="104306" bIns="52153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063" y="2495127"/>
            <a:ext cx="6805137" cy="7057150"/>
          </a:xfrm>
          <a:prstGeom prst="rect">
            <a:avLst/>
          </a:prstGeom>
        </p:spPr>
        <p:txBody>
          <a:bodyPr vert="horz" lIns="104306" tIns="52153" rIns="104306" bIns="52153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78063" y="9911199"/>
            <a:ext cx="1764295" cy="569324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0B5BF9-89A6-4466-8918-93925FB8606B}" type="datetimeFigureOut">
              <a:rPr kumimoji="1" lang="ja-JP" altLang="en-US" smtClean="0"/>
              <a:t>2017/11/20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583432" y="9911199"/>
            <a:ext cx="2394400" cy="569324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418905" y="9911199"/>
            <a:ext cx="1764295" cy="569324"/>
          </a:xfrm>
          <a:prstGeom prst="rect">
            <a:avLst/>
          </a:prstGeom>
        </p:spPr>
        <p:txBody>
          <a:bodyPr vert="horz" lIns="104306" tIns="52153" rIns="104306" bIns="52153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DA1A2A-E1E3-4EDE-B8D3-235CD9E6EC4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760898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43056" rtl="0" eaLnBrk="1" latinLnBrk="0" hangingPunct="1">
        <a:spcBef>
          <a:spcPct val="0"/>
        </a:spcBef>
        <a:buNone/>
        <a:defRPr kumimoji="1"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1146" indent="-391146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1pPr>
      <a:lvl2pPr marL="847483" indent="-325955" algn="l" defTabSz="1043056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303820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25348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46876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68404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932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1460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2988" indent="-260764" algn="l" defTabSz="1043056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528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3056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584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6112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640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9168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50696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2224" algn="l" defTabSz="1043056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グループ化 17"/>
          <p:cNvGrpSpPr/>
          <p:nvPr/>
        </p:nvGrpSpPr>
        <p:grpSpPr>
          <a:xfrm>
            <a:off x="288000" y="288000"/>
            <a:ext cx="4032000" cy="4032000"/>
            <a:chOff x="288000" y="288000"/>
            <a:chExt cx="4032000" cy="4032000"/>
          </a:xfrm>
        </p:grpSpPr>
        <p:sp>
          <p:nvSpPr>
            <p:cNvPr id="22" name="円/楕円 21"/>
            <p:cNvSpPr/>
            <p:nvPr/>
          </p:nvSpPr>
          <p:spPr>
            <a:xfrm>
              <a:off x="288000" y="288000"/>
              <a:ext cx="4032000" cy="4032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" name="グループ化 2"/>
            <p:cNvGrpSpPr/>
            <p:nvPr/>
          </p:nvGrpSpPr>
          <p:grpSpPr>
            <a:xfrm>
              <a:off x="468171" y="1026100"/>
              <a:ext cx="3588130" cy="2123658"/>
              <a:chOff x="468171" y="1112263"/>
              <a:chExt cx="3588130" cy="2123658"/>
            </a:xfrm>
          </p:grpSpPr>
          <p:sp>
            <p:nvSpPr>
              <p:cNvPr id="24" name="テキスト ボックス 23"/>
              <p:cNvSpPr txBox="1"/>
              <p:nvPr/>
            </p:nvSpPr>
            <p:spPr>
              <a:xfrm>
                <a:off x="468171" y="1112263"/>
                <a:ext cx="1877438" cy="212365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13200" dirty="0" smtClean="0">
                    <a:solidFill>
                      <a:srgbClr val="FFFF00"/>
                    </a:solidFill>
                    <a:effectLst>
                      <a:outerShdw blurRad="50800" dist="38100" dir="2700000" algn="tl" rotWithShape="0">
                        <a:prstClr val="black">
                          <a:alpha val="40000"/>
                        </a:prstClr>
                      </a:outerShdw>
                    </a:effectLst>
                    <a:latin typeface="HGP創英角ｺﾞｼｯｸUB" panose="020B0900000000000000" pitchFamily="50" charset="-128"/>
                    <a:ea typeface="HGP創英角ｺﾞｼｯｸUB" panose="020B0900000000000000" pitchFamily="50" charset="-128"/>
                  </a:rPr>
                  <a:t>新</a:t>
                </a:r>
                <a:endParaRPr lang="ja-JP" altLang="en-US" sz="13200" dirty="0">
                  <a:solidFill>
                    <a:srgbClr val="FFFF00"/>
                  </a:solidFill>
                  <a:effectLst>
                    <a:outerShdw blurRad="508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endParaRPr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2178863" y="2034240"/>
                <a:ext cx="1877438" cy="110799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6600" dirty="0" smtClean="0">
                    <a:solidFill>
                      <a:srgbClr val="FFFF00"/>
                    </a:solidFill>
                    <a:effectLst>
                      <a:outerShdw blurRad="50800" dist="38100" dir="2700000" algn="tl" rotWithShape="0">
                        <a:prstClr val="black">
                          <a:alpha val="40000"/>
                        </a:prstClr>
                      </a:outerShdw>
                    </a:effectLst>
                    <a:latin typeface="HGP創英角ｺﾞｼｯｸUB" panose="020B0900000000000000" pitchFamily="50" charset="-128"/>
                    <a:ea typeface="HGP創英角ｺﾞｼｯｸUB" panose="020B0900000000000000" pitchFamily="50" charset="-128"/>
                  </a:rPr>
                  <a:t>商品</a:t>
                </a:r>
                <a:endParaRPr lang="ja-JP" altLang="en-US" sz="6600" dirty="0">
                  <a:solidFill>
                    <a:srgbClr val="FFFF00"/>
                  </a:solidFill>
                  <a:effectLst>
                    <a:outerShdw blurRad="508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endParaRPr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2178863" y="1380670"/>
                <a:ext cx="1863011" cy="92333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5400" dirty="0">
                    <a:solidFill>
                      <a:schemeClr val="bg1"/>
                    </a:solidFill>
                    <a:effectLst>
                      <a:outerShdw blurRad="50800" dist="38100" dir="2700000" algn="tl" rotWithShape="0">
                        <a:prstClr val="black">
                          <a:alpha val="40000"/>
                        </a:prstClr>
                      </a:outerShdw>
                    </a:effectLst>
                    <a:latin typeface="HGP創英角ｺﾞｼｯｸUB" panose="020B0900000000000000" pitchFamily="50" charset="-128"/>
                    <a:ea typeface="HGP創英角ｺﾞｼｯｸUB" panose="020B0900000000000000" pitchFamily="50" charset="-128"/>
                  </a:rPr>
                  <a:t>ＮＥＷ</a:t>
                </a:r>
              </a:p>
            </p:txBody>
          </p:sp>
        </p:grpSp>
      </p:grpSp>
      <p:grpSp>
        <p:nvGrpSpPr>
          <p:cNvPr id="28" name="グループ化 27"/>
          <p:cNvGrpSpPr/>
          <p:nvPr/>
        </p:nvGrpSpPr>
        <p:grpSpPr>
          <a:xfrm>
            <a:off x="3240000" y="3330000"/>
            <a:ext cx="4032000" cy="4032000"/>
            <a:chOff x="288000" y="288000"/>
            <a:chExt cx="4032000" cy="4032000"/>
          </a:xfrm>
        </p:grpSpPr>
        <p:sp>
          <p:nvSpPr>
            <p:cNvPr id="29" name="円/楕円 28"/>
            <p:cNvSpPr/>
            <p:nvPr/>
          </p:nvSpPr>
          <p:spPr>
            <a:xfrm>
              <a:off x="288000" y="288000"/>
              <a:ext cx="4032000" cy="4032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0" name="グループ化 29"/>
            <p:cNvGrpSpPr/>
            <p:nvPr/>
          </p:nvGrpSpPr>
          <p:grpSpPr>
            <a:xfrm>
              <a:off x="468171" y="1026100"/>
              <a:ext cx="3588130" cy="2123658"/>
              <a:chOff x="468171" y="1112263"/>
              <a:chExt cx="3588130" cy="2123658"/>
            </a:xfrm>
          </p:grpSpPr>
          <p:sp>
            <p:nvSpPr>
              <p:cNvPr id="31" name="テキスト ボックス 30"/>
              <p:cNvSpPr txBox="1"/>
              <p:nvPr/>
            </p:nvSpPr>
            <p:spPr>
              <a:xfrm>
                <a:off x="468171" y="1112263"/>
                <a:ext cx="1877438" cy="212365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13200" dirty="0" smtClean="0">
                    <a:solidFill>
                      <a:srgbClr val="FFFF00"/>
                    </a:solidFill>
                    <a:effectLst>
                      <a:outerShdw blurRad="50800" dist="38100" dir="2700000" algn="tl" rotWithShape="0">
                        <a:prstClr val="black">
                          <a:alpha val="40000"/>
                        </a:prstClr>
                      </a:outerShdw>
                    </a:effectLst>
                    <a:latin typeface="HGP創英角ｺﾞｼｯｸUB" panose="020B0900000000000000" pitchFamily="50" charset="-128"/>
                    <a:ea typeface="HGP創英角ｺﾞｼｯｸUB" panose="020B0900000000000000" pitchFamily="50" charset="-128"/>
                  </a:rPr>
                  <a:t>新</a:t>
                </a:r>
                <a:endParaRPr lang="ja-JP" altLang="en-US" sz="13200" dirty="0">
                  <a:solidFill>
                    <a:srgbClr val="FFFF00"/>
                  </a:solidFill>
                  <a:effectLst>
                    <a:outerShdw blurRad="508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endParaRPr>
              </a:p>
            </p:txBody>
          </p:sp>
          <p:sp>
            <p:nvSpPr>
              <p:cNvPr id="32" name="テキスト ボックス 31"/>
              <p:cNvSpPr txBox="1"/>
              <p:nvPr/>
            </p:nvSpPr>
            <p:spPr>
              <a:xfrm>
                <a:off x="2178863" y="2034240"/>
                <a:ext cx="1877438" cy="110799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6600" dirty="0" smtClean="0">
                    <a:solidFill>
                      <a:srgbClr val="FFFF00"/>
                    </a:solidFill>
                    <a:effectLst>
                      <a:outerShdw blurRad="50800" dist="38100" dir="2700000" algn="tl" rotWithShape="0">
                        <a:prstClr val="black">
                          <a:alpha val="40000"/>
                        </a:prstClr>
                      </a:outerShdw>
                    </a:effectLst>
                    <a:latin typeface="HGP創英角ｺﾞｼｯｸUB" panose="020B0900000000000000" pitchFamily="50" charset="-128"/>
                    <a:ea typeface="HGP創英角ｺﾞｼｯｸUB" panose="020B0900000000000000" pitchFamily="50" charset="-128"/>
                  </a:rPr>
                  <a:t>商品</a:t>
                </a:r>
                <a:endParaRPr lang="ja-JP" altLang="en-US" sz="6600" dirty="0">
                  <a:solidFill>
                    <a:srgbClr val="FFFF00"/>
                  </a:solidFill>
                  <a:effectLst>
                    <a:outerShdw blurRad="508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endParaRPr>
              </a:p>
            </p:txBody>
          </p:sp>
          <p:sp>
            <p:nvSpPr>
              <p:cNvPr id="33" name="テキスト ボックス 32"/>
              <p:cNvSpPr txBox="1"/>
              <p:nvPr/>
            </p:nvSpPr>
            <p:spPr>
              <a:xfrm>
                <a:off x="2178863" y="1380670"/>
                <a:ext cx="1863011" cy="92333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5400" dirty="0">
                    <a:solidFill>
                      <a:schemeClr val="bg1"/>
                    </a:solidFill>
                    <a:effectLst>
                      <a:outerShdw blurRad="50800" dist="38100" dir="2700000" algn="tl" rotWithShape="0">
                        <a:prstClr val="black">
                          <a:alpha val="40000"/>
                        </a:prstClr>
                      </a:outerShdw>
                    </a:effectLst>
                    <a:latin typeface="HGP創英角ｺﾞｼｯｸUB" panose="020B0900000000000000" pitchFamily="50" charset="-128"/>
                    <a:ea typeface="HGP創英角ｺﾞｼｯｸUB" panose="020B0900000000000000" pitchFamily="50" charset="-128"/>
                  </a:rPr>
                  <a:t>ＮＥＷ</a:t>
                </a:r>
              </a:p>
            </p:txBody>
          </p:sp>
        </p:grpSp>
      </p:grpSp>
      <p:grpSp>
        <p:nvGrpSpPr>
          <p:cNvPr id="34" name="グループ化 33"/>
          <p:cNvGrpSpPr/>
          <p:nvPr/>
        </p:nvGrpSpPr>
        <p:grpSpPr>
          <a:xfrm>
            <a:off x="288000" y="6372000"/>
            <a:ext cx="4032000" cy="4032000"/>
            <a:chOff x="288000" y="288000"/>
            <a:chExt cx="4032000" cy="4032000"/>
          </a:xfrm>
        </p:grpSpPr>
        <p:sp>
          <p:nvSpPr>
            <p:cNvPr id="35" name="円/楕円 34"/>
            <p:cNvSpPr/>
            <p:nvPr/>
          </p:nvSpPr>
          <p:spPr>
            <a:xfrm>
              <a:off x="288000" y="288000"/>
              <a:ext cx="4032000" cy="4032000"/>
            </a:xfrm>
            <a:prstGeom prst="ellipse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6" name="グループ化 35"/>
            <p:cNvGrpSpPr/>
            <p:nvPr/>
          </p:nvGrpSpPr>
          <p:grpSpPr>
            <a:xfrm>
              <a:off x="468171" y="1026100"/>
              <a:ext cx="3588130" cy="2123658"/>
              <a:chOff x="468171" y="1112263"/>
              <a:chExt cx="3588130" cy="2123658"/>
            </a:xfrm>
          </p:grpSpPr>
          <p:sp>
            <p:nvSpPr>
              <p:cNvPr id="37" name="テキスト ボックス 36"/>
              <p:cNvSpPr txBox="1"/>
              <p:nvPr/>
            </p:nvSpPr>
            <p:spPr>
              <a:xfrm>
                <a:off x="468171" y="1112263"/>
                <a:ext cx="1877438" cy="212365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13200" dirty="0" smtClean="0">
                    <a:solidFill>
                      <a:srgbClr val="FFFF00"/>
                    </a:solidFill>
                    <a:effectLst>
                      <a:outerShdw blurRad="50800" dist="38100" dir="2700000" algn="tl" rotWithShape="0">
                        <a:prstClr val="black">
                          <a:alpha val="40000"/>
                        </a:prstClr>
                      </a:outerShdw>
                    </a:effectLst>
                    <a:latin typeface="HGP創英角ｺﾞｼｯｸUB" panose="020B0900000000000000" pitchFamily="50" charset="-128"/>
                    <a:ea typeface="HGP創英角ｺﾞｼｯｸUB" panose="020B0900000000000000" pitchFamily="50" charset="-128"/>
                  </a:rPr>
                  <a:t>新</a:t>
                </a:r>
                <a:endParaRPr lang="ja-JP" altLang="en-US" sz="13200" dirty="0">
                  <a:solidFill>
                    <a:srgbClr val="FFFF00"/>
                  </a:solidFill>
                  <a:effectLst>
                    <a:outerShdw blurRad="508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endParaRPr>
              </a:p>
            </p:txBody>
          </p:sp>
          <p:sp>
            <p:nvSpPr>
              <p:cNvPr id="38" name="テキスト ボックス 37"/>
              <p:cNvSpPr txBox="1"/>
              <p:nvPr/>
            </p:nvSpPr>
            <p:spPr>
              <a:xfrm>
                <a:off x="2178863" y="2034240"/>
                <a:ext cx="1877438" cy="110799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6600" dirty="0" smtClean="0">
                    <a:solidFill>
                      <a:srgbClr val="FFFF00"/>
                    </a:solidFill>
                    <a:effectLst>
                      <a:outerShdw blurRad="50800" dist="38100" dir="2700000" algn="tl" rotWithShape="0">
                        <a:prstClr val="black">
                          <a:alpha val="40000"/>
                        </a:prstClr>
                      </a:outerShdw>
                    </a:effectLst>
                    <a:latin typeface="HGP創英角ｺﾞｼｯｸUB" panose="020B0900000000000000" pitchFamily="50" charset="-128"/>
                    <a:ea typeface="HGP創英角ｺﾞｼｯｸUB" panose="020B0900000000000000" pitchFamily="50" charset="-128"/>
                  </a:rPr>
                  <a:t>商品</a:t>
                </a:r>
                <a:endParaRPr lang="ja-JP" altLang="en-US" sz="6600" dirty="0">
                  <a:solidFill>
                    <a:srgbClr val="FFFF00"/>
                  </a:solidFill>
                  <a:effectLst>
                    <a:outerShdw blurRad="508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endParaRPr>
              </a:p>
            </p:txBody>
          </p:sp>
          <p:sp>
            <p:nvSpPr>
              <p:cNvPr id="39" name="テキスト ボックス 38"/>
              <p:cNvSpPr txBox="1"/>
              <p:nvPr/>
            </p:nvSpPr>
            <p:spPr>
              <a:xfrm>
                <a:off x="2178863" y="1380670"/>
                <a:ext cx="1863011" cy="92333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5400" dirty="0">
                    <a:solidFill>
                      <a:schemeClr val="bg1"/>
                    </a:solidFill>
                    <a:effectLst>
                      <a:outerShdw blurRad="50800" dist="38100" dir="2700000" algn="tl" rotWithShape="0">
                        <a:prstClr val="black">
                          <a:alpha val="40000"/>
                        </a:prstClr>
                      </a:outerShdw>
                    </a:effectLst>
                    <a:latin typeface="HGP創英角ｺﾞｼｯｸUB" panose="020B0900000000000000" pitchFamily="50" charset="-128"/>
                    <a:ea typeface="HGP創英角ｺﾞｼｯｸUB" panose="020B0900000000000000" pitchFamily="50" charset="-128"/>
                  </a:rPr>
                  <a:t>ＮＥＷ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314525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71</TotalTime>
  <Words>9</Words>
  <Application>Microsoft Office PowerPoint</Application>
  <PresentationFormat>ユーザー設定</PresentationFormat>
  <Paragraphs>9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akihiro_kubo</dc:creator>
  <cp:lastModifiedBy>akihiro_kubo</cp:lastModifiedBy>
  <cp:revision>7</cp:revision>
  <cp:lastPrinted>2017-04-05T00:22:25Z</cp:lastPrinted>
  <dcterms:created xsi:type="dcterms:W3CDTF">2017-04-04T08:41:21Z</dcterms:created>
  <dcterms:modified xsi:type="dcterms:W3CDTF">2017-11-20T07:56:00Z</dcterms:modified>
</cp:coreProperties>
</file>

<file path=docProps/thumbnail.jpeg>
</file>