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70700" cy="99314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12" y="1656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39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5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66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88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75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4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3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26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6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983A-6C9E-487E-8DD3-92B0209EB919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1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216000" y="2754000"/>
            <a:ext cx="2304000" cy="2304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6570" y="3301173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バイヤー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4128" y="3841899"/>
            <a:ext cx="182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おすすめ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16000" y="1386000"/>
            <a:ext cx="504000" cy="144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76000" y="288000"/>
            <a:ext cx="1584000" cy="117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628000" y="2754000"/>
            <a:ext cx="2304000" cy="230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528000" y="1386000"/>
            <a:ext cx="504000" cy="14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988000" y="288000"/>
            <a:ext cx="1584000" cy="117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040000" y="2754000"/>
            <a:ext cx="2304000" cy="230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940000" y="1386000"/>
            <a:ext cx="504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400000" y="288000"/>
            <a:ext cx="1584000" cy="117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028832" y="3775280"/>
            <a:ext cx="1592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No.1</a:t>
            </a:r>
            <a:endParaRPr lang="ja-JP" altLang="en-US" sz="5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39064" y="3198614"/>
            <a:ext cx="1681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売れ筋</a:t>
            </a:r>
            <a:endParaRPr lang="ja-JP" alt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656039" y="304238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甲州産</a:t>
            </a:r>
            <a:endParaRPr lang="ja-JP" alt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415938" y="3330420"/>
            <a:ext cx="1588199" cy="76944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一番</a:t>
            </a:r>
            <a:endParaRPr lang="ja-JP" altLang="en-US" sz="4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216000" y="8100000"/>
            <a:ext cx="2304000" cy="2304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76570" y="8647173"/>
            <a:ext cx="1782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バイヤー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4128" y="9187899"/>
            <a:ext cx="182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おすすめ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116000" y="6732000"/>
            <a:ext cx="504000" cy="144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576000" y="5634000"/>
            <a:ext cx="1584000" cy="117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2628000" y="8100000"/>
            <a:ext cx="2304000" cy="230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3528000" y="6732000"/>
            <a:ext cx="504000" cy="14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988000" y="5634000"/>
            <a:ext cx="1584000" cy="117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5040000" y="8100000"/>
            <a:ext cx="2304000" cy="230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940000" y="6732000"/>
            <a:ext cx="504000" cy="14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5400000" y="5634000"/>
            <a:ext cx="1584000" cy="117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28832" y="9121280"/>
            <a:ext cx="1592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No.1</a:t>
            </a:r>
            <a:endParaRPr lang="ja-JP" altLang="en-US" sz="5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39064" y="8544614"/>
            <a:ext cx="1681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売れ筋</a:t>
            </a:r>
            <a:endParaRPr lang="ja-JP" alt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378000" y="2916000"/>
            <a:ext cx="1980000" cy="1980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2789999" y="2916500"/>
            <a:ext cx="1980000" cy="1980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5202000" y="2916000"/>
            <a:ext cx="1980000" cy="1980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378000" y="8244000"/>
            <a:ext cx="1980000" cy="1980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2789999" y="8244000"/>
            <a:ext cx="1980000" cy="1980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5202000" y="8244000"/>
            <a:ext cx="1980000" cy="1980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415938" y="3906500"/>
            <a:ext cx="1588199" cy="76944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ja-JP" alt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人気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5397900" y="8393789"/>
            <a:ext cx="1588199" cy="1633561"/>
            <a:chOff x="5568338" y="8352998"/>
            <a:chExt cx="1588199" cy="1633561"/>
          </a:xfrm>
        </p:grpSpPr>
        <p:sp>
          <p:nvSpPr>
            <p:cNvPr id="77" name="テキスト ボックス 76"/>
            <p:cNvSpPr txBox="1"/>
            <p:nvPr/>
          </p:nvSpPr>
          <p:spPr>
            <a:xfrm>
              <a:off x="5808439" y="835299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甲州産</a:t>
              </a:r>
              <a:endParaRPr lang="ja-JP" alt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568338" y="8641038"/>
              <a:ext cx="1588199" cy="769441"/>
            </a:xfrm>
            <a:prstGeom prst="rect">
              <a:avLst/>
            </a:prstGeom>
            <a:noFill/>
          </p:spPr>
          <p:txBody>
            <a:bodyPr wrap="square" numCol="2" rtlCol="0">
              <a:spAutoFit/>
            </a:bodyPr>
            <a:lstStyle/>
            <a:p>
              <a:pPr algn="ctr"/>
              <a:r>
                <a:rPr lang="ja-JP" altLang="en-US" sz="4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一番</a:t>
              </a:r>
              <a:endParaRPr lang="ja-JP" alt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568338" y="9217118"/>
              <a:ext cx="1588199" cy="769441"/>
            </a:xfrm>
            <a:prstGeom prst="rect">
              <a:avLst/>
            </a:prstGeom>
            <a:noFill/>
          </p:spPr>
          <p:txBody>
            <a:bodyPr wrap="square" numCol="2" rtlCol="0">
              <a:spAutoFit/>
            </a:bodyPr>
            <a:lstStyle/>
            <a:p>
              <a:pPr algn="ctr"/>
              <a:r>
                <a:rPr lang="ja-JP" altLang="en-US" sz="4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人気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27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akihiro_kubo</dc:creator>
  <cp:lastModifiedBy>akihiro_kubo</cp:lastModifiedBy>
  <cp:revision>9</cp:revision>
  <cp:lastPrinted>2017-04-06T06:47:24Z</cp:lastPrinted>
  <dcterms:created xsi:type="dcterms:W3CDTF">2017-03-15T07:28:11Z</dcterms:created>
  <dcterms:modified xsi:type="dcterms:W3CDTF">2017-04-06T06:47:59Z</dcterms:modified>
</cp:coreProperties>
</file>