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70700" cy="9931400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12" y="1656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395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560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2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66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881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2387" y="2750086"/>
            <a:ext cx="3915841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484250" y="2750086"/>
            <a:ext cx="3915842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15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40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5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754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45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53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26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D983A-6C9E-487E-8DD3-92B0209EB919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76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D983A-6C9E-487E-8DD3-92B0209EB919}" type="datetimeFigureOut">
              <a:rPr kumimoji="1" lang="ja-JP" altLang="en-US" smtClean="0"/>
              <a:t>2017/4/6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9B2D6-B6AE-4338-BDFA-C95DC3FA9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175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円/楕円 4"/>
          <p:cNvSpPr/>
          <p:nvPr/>
        </p:nvSpPr>
        <p:spPr>
          <a:xfrm>
            <a:off x="216000" y="2754000"/>
            <a:ext cx="2304000" cy="2304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6570" y="3301173"/>
            <a:ext cx="17828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バイヤー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4128" y="3841899"/>
            <a:ext cx="1827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おすすめ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116000" y="1386000"/>
            <a:ext cx="504000" cy="144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76000" y="288000"/>
            <a:ext cx="1584000" cy="117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2628000" y="2754000"/>
            <a:ext cx="2304000" cy="230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528000" y="1386000"/>
            <a:ext cx="504000" cy="144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2988000" y="288000"/>
            <a:ext cx="1584000" cy="117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5040000" y="2754000"/>
            <a:ext cx="2304000" cy="2304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5940000" y="1386000"/>
            <a:ext cx="504000" cy="144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5400000" y="288000"/>
            <a:ext cx="1584000" cy="117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028832" y="3775280"/>
            <a:ext cx="15921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No.1</a:t>
            </a:r>
            <a:endParaRPr lang="ja-JP" altLang="en-US" sz="5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939064" y="3198614"/>
            <a:ext cx="16818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4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売れ筋</a:t>
            </a:r>
            <a:endParaRPr lang="ja-JP" altLang="en-US" sz="4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656039" y="304238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甲州産</a:t>
            </a:r>
            <a:endParaRPr lang="ja-JP" altLang="en-US" sz="2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415938" y="3330420"/>
            <a:ext cx="1588199" cy="76944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/>
            <a:r>
              <a:rPr lang="ja-JP" altLang="en-US" sz="4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一番</a:t>
            </a:r>
            <a:endParaRPr lang="ja-JP" altLang="en-US" sz="4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8" name="円/楕円 67"/>
          <p:cNvSpPr/>
          <p:nvPr/>
        </p:nvSpPr>
        <p:spPr>
          <a:xfrm>
            <a:off x="216000" y="8100000"/>
            <a:ext cx="2304000" cy="2304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76570" y="8647173"/>
            <a:ext cx="17828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バイヤー</a:t>
            </a: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54128" y="9187899"/>
            <a:ext cx="1827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おすすめ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1116000" y="6732000"/>
            <a:ext cx="504000" cy="144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正方形/長方形 71"/>
          <p:cNvSpPr/>
          <p:nvPr/>
        </p:nvSpPr>
        <p:spPr>
          <a:xfrm>
            <a:off x="576000" y="5634000"/>
            <a:ext cx="1584000" cy="117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円/楕円 64"/>
          <p:cNvSpPr/>
          <p:nvPr/>
        </p:nvSpPr>
        <p:spPr>
          <a:xfrm>
            <a:off x="2628000" y="8100000"/>
            <a:ext cx="2304000" cy="230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/>
          <p:cNvSpPr/>
          <p:nvPr/>
        </p:nvSpPr>
        <p:spPr>
          <a:xfrm>
            <a:off x="3528000" y="6732000"/>
            <a:ext cx="504000" cy="144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/>
          <p:nvPr/>
        </p:nvSpPr>
        <p:spPr>
          <a:xfrm>
            <a:off x="2988000" y="5634000"/>
            <a:ext cx="1584000" cy="117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円/楕円 61"/>
          <p:cNvSpPr/>
          <p:nvPr/>
        </p:nvSpPr>
        <p:spPr>
          <a:xfrm>
            <a:off x="5040000" y="8100000"/>
            <a:ext cx="2304000" cy="2304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5940000" y="6732000"/>
            <a:ext cx="504000" cy="144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/>
          <p:cNvSpPr/>
          <p:nvPr/>
        </p:nvSpPr>
        <p:spPr>
          <a:xfrm>
            <a:off x="5400000" y="5634000"/>
            <a:ext cx="1584000" cy="117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028832" y="9121280"/>
            <a:ext cx="15921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No.1</a:t>
            </a:r>
            <a:endParaRPr lang="ja-JP" altLang="en-US" sz="5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939064" y="8544614"/>
            <a:ext cx="16818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4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売れ筋</a:t>
            </a:r>
            <a:endParaRPr lang="ja-JP" altLang="en-US" sz="4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" name="円/楕円 39"/>
          <p:cNvSpPr/>
          <p:nvPr/>
        </p:nvSpPr>
        <p:spPr>
          <a:xfrm>
            <a:off x="378000" y="2916000"/>
            <a:ext cx="1980000" cy="1980000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38100">
                <a:solidFill>
                  <a:schemeClr val="bg1"/>
                </a:solidFill>
              </a:ln>
              <a:noFill/>
            </a:endParaRPr>
          </a:p>
        </p:txBody>
      </p:sp>
      <p:sp>
        <p:nvSpPr>
          <p:cNvPr id="41" name="円/楕円 40"/>
          <p:cNvSpPr/>
          <p:nvPr/>
        </p:nvSpPr>
        <p:spPr>
          <a:xfrm>
            <a:off x="2789999" y="2916500"/>
            <a:ext cx="1980000" cy="1980000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38100">
                <a:solidFill>
                  <a:schemeClr val="bg1"/>
                </a:solidFill>
              </a:ln>
              <a:noFill/>
            </a:endParaRPr>
          </a:p>
        </p:txBody>
      </p:sp>
      <p:sp>
        <p:nvSpPr>
          <p:cNvPr id="42" name="円/楕円 41"/>
          <p:cNvSpPr/>
          <p:nvPr/>
        </p:nvSpPr>
        <p:spPr>
          <a:xfrm>
            <a:off x="5202000" y="2916000"/>
            <a:ext cx="1980000" cy="1980000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38100">
                <a:solidFill>
                  <a:schemeClr val="bg1"/>
                </a:solidFill>
              </a:ln>
              <a:noFill/>
            </a:endParaRPr>
          </a:p>
        </p:txBody>
      </p:sp>
      <p:sp>
        <p:nvSpPr>
          <p:cNvPr id="43" name="円/楕円 42"/>
          <p:cNvSpPr/>
          <p:nvPr/>
        </p:nvSpPr>
        <p:spPr>
          <a:xfrm>
            <a:off x="378000" y="8244000"/>
            <a:ext cx="1980000" cy="1980000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38100">
                <a:solidFill>
                  <a:schemeClr val="bg1"/>
                </a:solidFill>
              </a:ln>
              <a:noFill/>
            </a:endParaRPr>
          </a:p>
        </p:txBody>
      </p:sp>
      <p:sp>
        <p:nvSpPr>
          <p:cNvPr id="44" name="円/楕円 43"/>
          <p:cNvSpPr/>
          <p:nvPr/>
        </p:nvSpPr>
        <p:spPr>
          <a:xfrm>
            <a:off x="2789999" y="8244000"/>
            <a:ext cx="1980000" cy="1980000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38100">
                <a:solidFill>
                  <a:schemeClr val="bg1"/>
                </a:solidFill>
              </a:ln>
              <a:noFill/>
            </a:endParaRPr>
          </a:p>
        </p:txBody>
      </p:sp>
      <p:sp>
        <p:nvSpPr>
          <p:cNvPr id="49" name="円/楕円 48"/>
          <p:cNvSpPr/>
          <p:nvPr/>
        </p:nvSpPr>
        <p:spPr>
          <a:xfrm>
            <a:off x="5202000" y="8244000"/>
            <a:ext cx="1980000" cy="1980000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38100">
                <a:solidFill>
                  <a:schemeClr val="bg1"/>
                </a:solidFill>
              </a:ln>
              <a:noFill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415938" y="3906500"/>
            <a:ext cx="1588199" cy="76944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/>
            <a:r>
              <a:rPr lang="ja-JP" altLang="en-US" sz="4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人気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5397900" y="8393789"/>
            <a:ext cx="1588199" cy="1633561"/>
            <a:chOff x="5568338" y="8352998"/>
            <a:chExt cx="1588199" cy="1633561"/>
          </a:xfrm>
        </p:grpSpPr>
        <p:sp>
          <p:nvSpPr>
            <p:cNvPr id="77" name="テキスト ボックス 76"/>
            <p:cNvSpPr txBox="1"/>
            <p:nvPr/>
          </p:nvSpPr>
          <p:spPr>
            <a:xfrm>
              <a:off x="5808439" y="8352998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2400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甲州産</a:t>
              </a:r>
              <a:endParaRPr lang="ja-JP" altLang="en-US" sz="2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5568338" y="8641038"/>
              <a:ext cx="1588199" cy="769441"/>
            </a:xfrm>
            <a:prstGeom prst="rect">
              <a:avLst/>
            </a:prstGeom>
            <a:noFill/>
          </p:spPr>
          <p:txBody>
            <a:bodyPr wrap="square" numCol="2" rtlCol="0">
              <a:spAutoFit/>
            </a:bodyPr>
            <a:lstStyle/>
            <a:p>
              <a:pPr algn="ctr"/>
              <a:r>
                <a:rPr lang="ja-JP" altLang="en-US" sz="4400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一番</a:t>
              </a:r>
              <a:endParaRPr lang="ja-JP" altLang="en-US" sz="4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5568338" y="9217118"/>
              <a:ext cx="1588199" cy="769441"/>
            </a:xfrm>
            <a:prstGeom prst="rect">
              <a:avLst/>
            </a:prstGeom>
            <a:noFill/>
          </p:spPr>
          <p:txBody>
            <a:bodyPr wrap="square" numCol="2" rtlCol="0">
              <a:spAutoFit/>
            </a:bodyPr>
            <a:lstStyle/>
            <a:p>
              <a:pPr algn="ctr"/>
              <a:r>
                <a:rPr lang="ja-JP" altLang="en-US" sz="4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人気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9271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14</Words>
  <Application>Microsoft Office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akihiro_kubo</dc:creator>
  <cp:lastModifiedBy>akihiro_kubo</cp:lastModifiedBy>
  <cp:revision>9</cp:revision>
  <cp:lastPrinted>2017-04-06T06:47:24Z</cp:lastPrinted>
  <dcterms:created xsi:type="dcterms:W3CDTF">2017-03-15T07:28:11Z</dcterms:created>
  <dcterms:modified xsi:type="dcterms:W3CDTF">2017-04-06T06:47:59Z</dcterms:modified>
</cp:coreProperties>
</file>