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4500" cy="99314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86" y="-7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9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5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983A-6C9E-487E-8DD3-92B0209EB919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04000" y="396000"/>
            <a:ext cx="3276000" cy="19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3780000" y="396000"/>
            <a:ext cx="3276000" cy="198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504000" y="2376000"/>
            <a:ext cx="3276000" cy="198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3780000" y="2376000"/>
            <a:ext cx="3276000" cy="198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504000" y="4356000"/>
            <a:ext cx="3276000" cy="19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3780000" y="4356000"/>
            <a:ext cx="3276000" cy="198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504000" y="6336000"/>
            <a:ext cx="3276000" cy="198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3780000" y="6336000"/>
            <a:ext cx="3276000" cy="198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504000" y="8302043"/>
            <a:ext cx="3276000" cy="19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3780000" y="8316000"/>
            <a:ext cx="3276000" cy="198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699387" y="359896"/>
            <a:ext cx="2880399" cy="1890373"/>
            <a:chOff x="701801" y="359896"/>
            <a:chExt cx="2880399" cy="1890373"/>
          </a:xfrm>
        </p:grpSpPr>
        <p:sp>
          <p:nvSpPr>
            <p:cNvPr id="60" name="テキスト ボックス 59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50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3977801" y="359896"/>
            <a:ext cx="2880399" cy="1890373"/>
            <a:chOff x="701801" y="359896"/>
            <a:chExt cx="2880399" cy="1890373"/>
          </a:xfrm>
        </p:grpSpPr>
        <p:sp>
          <p:nvSpPr>
            <p:cNvPr id="78" name="テキスト ボックス 77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30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699387" y="2322280"/>
            <a:ext cx="2880399" cy="1890373"/>
            <a:chOff x="701801" y="359896"/>
            <a:chExt cx="2880399" cy="1890373"/>
          </a:xfrm>
        </p:grpSpPr>
        <p:sp>
          <p:nvSpPr>
            <p:cNvPr id="82" name="テキスト ボックス 81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40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3975387" y="2322280"/>
            <a:ext cx="2880399" cy="1890373"/>
            <a:chOff x="701801" y="359896"/>
            <a:chExt cx="2880399" cy="1890373"/>
          </a:xfrm>
        </p:grpSpPr>
        <p:sp>
          <p:nvSpPr>
            <p:cNvPr id="89" name="テキスト ボックス 88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20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1" name="角丸四角形 90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699387" y="4356000"/>
            <a:ext cx="2880399" cy="1890373"/>
            <a:chOff x="701801" y="359896"/>
            <a:chExt cx="2880399" cy="1890373"/>
          </a:xfrm>
        </p:grpSpPr>
        <p:sp>
          <p:nvSpPr>
            <p:cNvPr id="93" name="テキスト ボックス 92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50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5" name="角丸四角形 94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3977801" y="4356000"/>
            <a:ext cx="2880399" cy="1890373"/>
            <a:chOff x="701801" y="359896"/>
            <a:chExt cx="2880399" cy="1890373"/>
          </a:xfrm>
        </p:grpSpPr>
        <p:sp>
          <p:nvSpPr>
            <p:cNvPr id="97" name="テキスト ボックス 96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30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9" name="角丸四角形 98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699387" y="6318384"/>
            <a:ext cx="2880399" cy="1890373"/>
            <a:chOff x="701801" y="359896"/>
            <a:chExt cx="2880399" cy="1890373"/>
          </a:xfrm>
        </p:grpSpPr>
        <p:sp>
          <p:nvSpPr>
            <p:cNvPr id="101" name="テキスト ボックス 100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40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" name="角丸四角形 102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3977801" y="6318384"/>
            <a:ext cx="2880399" cy="1890373"/>
            <a:chOff x="701801" y="359896"/>
            <a:chExt cx="2880399" cy="1890373"/>
          </a:xfrm>
        </p:grpSpPr>
        <p:sp>
          <p:nvSpPr>
            <p:cNvPr id="105" name="テキスト ボックス 104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20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699387" y="8254417"/>
            <a:ext cx="2880399" cy="1890373"/>
            <a:chOff x="701801" y="359896"/>
            <a:chExt cx="2880399" cy="1890373"/>
          </a:xfrm>
        </p:grpSpPr>
        <p:sp>
          <p:nvSpPr>
            <p:cNvPr id="109" name="テキスト ボックス 108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50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3977801" y="8254417"/>
            <a:ext cx="2880399" cy="1890373"/>
            <a:chOff x="701801" y="359896"/>
            <a:chExt cx="2880399" cy="1890373"/>
          </a:xfrm>
        </p:grpSpPr>
        <p:sp>
          <p:nvSpPr>
            <p:cNvPr id="113" name="テキスト ボックス 112"/>
            <p:cNvSpPr txBox="1"/>
            <p:nvPr/>
          </p:nvSpPr>
          <p:spPr>
            <a:xfrm>
              <a:off x="1061850" y="359896"/>
              <a:ext cx="2160300" cy="144655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800" b="1" dirty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SALE</a:t>
              </a:r>
              <a:endParaRPr lang="ja-JP" altLang="en-US" sz="88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1061850" y="1408819"/>
              <a:ext cx="2160300" cy="76944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30</a:t>
              </a:r>
              <a:r>
                <a:rPr lang="ja-JP" altLang="en-US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％</a:t>
              </a:r>
              <a:r>
                <a:rPr lang="en-US" altLang="ja-JP" sz="4400" b="1" dirty="0" smtClean="0">
                  <a:solidFill>
                    <a:schemeClr val="bg1"/>
                  </a:solidFill>
                  <a:latin typeface="Tw Cen MT Condensed Extra Bold" panose="020B0803020000000004" pitchFamily="34" charset="0"/>
                  <a:ea typeface="HGP創英角ｺﾞｼｯｸUB" panose="020B0900000000000000" pitchFamily="50" charset="-128"/>
                </a:rPr>
                <a:t>OFF</a:t>
              </a:r>
              <a:endParaRPr lang="ja-JP" altLang="en-US" sz="4400" b="1" dirty="0">
                <a:solidFill>
                  <a:schemeClr val="bg1"/>
                </a:solidFill>
                <a:latin typeface="Tw Cen MT Condensed Extra Bold" panose="020B08030200000000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701801" y="522030"/>
              <a:ext cx="2880399" cy="172823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192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40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19</cp:revision>
  <cp:lastPrinted>2017-04-18T02:20:19Z</cp:lastPrinted>
  <dcterms:created xsi:type="dcterms:W3CDTF">2017-03-15T07:28:11Z</dcterms:created>
  <dcterms:modified xsi:type="dcterms:W3CDTF">2017-04-18T04:47:05Z</dcterms:modified>
</cp:coreProperties>
</file>