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794500" cy="9931400"/>
  <p:defaultTextStyle>
    <a:defPPr>
      <a:defRPr lang="ja-JP"/>
    </a:defPPr>
    <a:lvl1pPr marL="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802" y="-264"/>
      </p:cViewPr>
      <p:guideLst>
        <p:guide orient="horz" pos="3369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5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983A-6C9E-487E-8DD3-92B0209EB919}" type="datetimeFigureOut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B2D6-B6AE-4338-BDFA-C95DC3FA9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5395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983A-6C9E-487E-8DD3-92B0209EB919}" type="datetimeFigureOut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B2D6-B6AE-4338-BDFA-C95DC3FA9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6560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11321" y="472787"/>
            <a:ext cx="1988770" cy="1005971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42387" y="472787"/>
            <a:ext cx="5842913" cy="1005971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983A-6C9E-487E-8DD3-92B0209EB919}" type="datetimeFigureOut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B2D6-B6AE-4338-BDFA-C95DC3FA9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326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983A-6C9E-487E-8DD3-92B0209EB919}" type="datetimeFigureOut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B2D6-B6AE-4338-BDFA-C95DC3FA9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2668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288" y="4532319"/>
            <a:ext cx="6427074" cy="2339181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983A-6C9E-487E-8DD3-92B0209EB919}" type="datetimeFigureOut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B2D6-B6AE-4338-BDFA-C95DC3FA9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7881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42387" y="2750086"/>
            <a:ext cx="3915841" cy="77824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484250" y="2750086"/>
            <a:ext cx="3915842" cy="77824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983A-6C9E-487E-8DD3-92B0209EB919}" type="datetimeFigureOut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B2D6-B6AE-4338-BDFA-C95DC3FA9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3158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4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393640"/>
            <a:ext cx="3340871" cy="99755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8063" y="3391195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1017" y="2393640"/>
            <a:ext cx="3342183" cy="99755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1017" y="3391195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983A-6C9E-487E-8DD3-92B0209EB919}" type="datetimeFigureOut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B2D6-B6AE-4338-BDFA-C95DC3FA9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9754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983A-6C9E-487E-8DD3-92B0209EB919}" type="datetimeFigureOut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B2D6-B6AE-4338-BDFA-C95DC3FA9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3457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983A-6C9E-487E-8DD3-92B0209EB919}" type="datetimeFigureOut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B2D6-B6AE-4338-BDFA-C95DC3FA9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9535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3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6" cy="9126520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983A-6C9E-487E-8DD3-92B0209EB919}" type="datetimeFigureOut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B2D6-B6AE-4338-BDFA-C95DC3FA9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5261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983A-6C9E-487E-8DD3-92B0209EB919}" type="datetimeFigureOut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B2D6-B6AE-4338-BDFA-C95DC3FA9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0766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4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D983A-6C9E-487E-8DD3-92B0209EB919}" type="datetimeFigureOut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9B2D6-B6AE-4338-BDFA-C95DC3FA9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8175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円/楕円 13"/>
          <p:cNvSpPr/>
          <p:nvPr/>
        </p:nvSpPr>
        <p:spPr>
          <a:xfrm>
            <a:off x="360000" y="396000"/>
            <a:ext cx="3060000" cy="223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円/楕円 49"/>
          <p:cNvSpPr/>
          <p:nvPr/>
        </p:nvSpPr>
        <p:spPr>
          <a:xfrm>
            <a:off x="360000" y="2718000"/>
            <a:ext cx="3060000" cy="223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円/楕円 50"/>
          <p:cNvSpPr/>
          <p:nvPr/>
        </p:nvSpPr>
        <p:spPr>
          <a:xfrm>
            <a:off x="4140000" y="2718000"/>
            <a:ext cx="3060000" cy="223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円/楕円 51"/>
          <p:cNvSpPr/>
          <p:nvPr/>
        </p:nvSpPr>
        <p:spPr>
          <a:xfrm>
            <a:off x="4140000" y="396000"/>
            <a:ext cx="3060000" cy="223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円/楕円 52"/>
          <p:cNvSpPr/>
          <p:nvPr/>
        </p:nvSpPr>
        <p:spPr>
          <a:xfrm>
            <a:off x="360000" y="5742000"/>
            <a:ext cx="3060000" cy="223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円/楕円 53"/>
          <p:cNvSpPr/>
          <p:nvPr/>
        </p:nvSpPr>
        <p:spPr>
          <a:xfrm>
            <a:off x="360000" y="8064000"/>
            <a:ext cx="3060000" cy="223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円/楕円 54"/>
          <p:cNvSpPr/>
          <p:nvPr/>
        </p:nvSpPr>
        <p:spPr>
          <a:xfrm>
            <a:off x="4140000" y="8064000"/>
            <a:ext cx="3060000" cy="223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円/楕円 55"/>
          <p:cNvSpPr/>
          <p:nvPr/>
        </p:nvSpPr>
        <p:spPr>
          <a:xfrm>
            <a:off x="4140000" y="5742000"/>
            <a:ext cx="3060000" cy="223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858209" y="605933"/>
            <a:ext cx="1487908" cy="58477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ポイント</a:t>
            </a: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1602163" y="905921"/>
            <a:ext cx="880370" cy="120032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ja-JP" altLang="en-US" sz="7200" b="1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</a:t>
            </a:r>
            <a:endParaRPr lang="ja-JP" altLang="en-US" sz="7200" b="1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2285441" y="1230289"/>
            <a:ext cx="646331" cy="64633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ja-JP" altLang="en-US" sz="36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倍</a:t>
            </a:r>
            <a:endParaRPr lang="ja-JP" altLang="en-US" sz="36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 rot="20726178">
            <a:off x="684201" y="1219117"/>
            <a:ext cx="1043876" cy="461665"/>
            <a:chOff x="659752" y="1290163"/>
            <a:chExt cx="1043876" cy="461665"/>
          </a:xfrm>
          <a:effectLst/>
        </p:grpSpPr>
        <p:sp>
          <p:nvSpPr>
            <p:cNvPr id="2" name="円/楕円 1"/>
            <p:cNvSpPr/>
            <p:nvPr/>
          </p:nvSpPr>
          <p:spPr>
            <a:xfrm>
              <a:off x="677330" y="1304965"/>
              <a:ext cx="1008721" cy="432060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" name="テキスト ボックス 73"/>
            <p:cNvSpPr txBox="1"/>
            <p:nvPr/>
          </p:nvSpPr>
          <p:spPr>
            <a:xfrm>
              <a:off x="659752" y="1290163"/>
              <a:ext cx="10438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2400" dirty="0" smtClean="0">
                  <a:solidFill>
                    <a:srgbClr val="FF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今だけ</a:t>
              </a:r>
              <a:endParaRPr lang="ja-JP" altLang="en-US" sz="24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sp>
        <p:nvSpPr>
          <p:cNvPr id="84" name="テキスト ボックス 83"/>
          <p:cNvSpPr txBox="1"/>
          <p:nvPr/>
        </p:nvSpPr>
        <p:spPr>
          <a:xfrm rot="815583">
            <a:off x="1333476" y="6107360"/>
            <a:ext cx="1786066" cy="58477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ja-JP" altLang="en-US" sz="32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お一人様</a:t>
            </a:r>
            <a:endParaRPr lang="ja-JP" altLang="en-US" sz="32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5" name="テキスト ボックス 84"/>
          <p:cNvSpPr txBox="1"/>
          <p:nvPr/>
        </p:nvSpPr>
        <p:spPr>
          <a:xfrm rot="20913136">
            <a:off x="612190" y="5886622"/>
            <a:ext cx="1035860" cy="144655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ja-JP" altLang="en-US" sz="8800" b="1" dirty="0" smtClean="0">
                <a:solidFill>
                  <a:srgbClr val="FFFF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</a:t>
            </a:r>
            <a:endParaRPr lang="ja-JP" altLang="en-US" sz="8800" b="1" dirty="0">
              <a:solidFill>
                <a:srgbClr val="FFFF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6" name="テキスト ボックス 85"/>
          <p:cNvSpPr txBox="1"/>
          <p:nvPr/>
        </p:nvSpPr>
        <p:spPr>
          <a:xfrm rot="232874">
            <a:off x="1578831" y="6657995"/>
            <a:ext cx="1443024" cy="64633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ja-JP" altLang="en-US" sz="36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点限り</a:t>
            </a:r>
            <a:endParaRPr lang="ja-JP" altLang="en-US" sz="36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674739" y="605933"/>
            <a:ext cx="1487908" cy="5847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ポイント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418693" y="905921"/>
            <a:ext cx="8803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7200" b="1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</a:t>
            </a:r>
            <a:endParaRPr lang="ja-JP" altLang="en-US" sz="7200" b="1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101971" y="1230289"/>
            <a:ext cx="646331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ja-JP" altLang="en-US" sz="36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倍</a:t>
            </a:r>
            <a:endParaRPr lang="ja-JP" altLang="en-US" sz="36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 rot="20726178">
            <a:off x="4500731" y="1219117"/>
            <a:ext cx="1043876" cy="461665"/>
            <a:chOff x="659752" y="1290163"/>
            <a:chExt cx="1043876" cy="46166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5" name="円/楕円 24"/>
            <p:cNvSpPr/>
            <p:nvPr/>
          </p:nvSpPr>
          <p:spPr>
            <a:xfrm>
              <a:off x="677330" y="1304965"/>
              <a:ext cx="1008721" cy="432060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659752" y="1290163"/>
              <a:ext cx="10438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2400" dirty="0" smtClean="0">
                  <a:solidFill>
                    <a:srgbClr val="FF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今だけ</a:t>
              </a:r>
              <a:endParaRPr lang="ja-JP" altLang="en-US" sz="24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sp>
        <p:nvSpPr>
          <p:cNvPr id="28" name="テキスト ボックス 27"/>
          <p:cNvSpPr txBox="1"/>
          <p:nvPr/>
        </p:nvSpPr>
        <p:spPr>
          <a:xfrm>
            <a:off x="858209" y="2970370"/>
            <a:ext cx="1487908" cy="58477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ポイント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602163" y="3270358"/>
            <a:ext cx="8803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7200" b="1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</a:t>
            </a:r>
            <a:endParaRPr lang="ja-JP" altLang="en-US" sz="7200" b="1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285441" y="3594726"/>
            <a:ext cx="646331" cy="64633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ja-JP" altLang="en-US" sz="36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倍</a:t>
            </a:r>
            <a:endParaRPr lang="ja-JP" altLang="en-US" sz="36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31" name="グループ化 30"/>
          <p:cNvGrpSpPr/>
          <p:nvPr/>
        </p:nvGrpSpPr>
        <p:grpSpPr>
          <a:xfrm rot="20726178">
            <a:off x="684201" y="3583554"/>
            <a:ext cx="1043876" cy="461665"/>
            <a:chOff x="659752" y="1290163"/>
            <a:chExt cx="1043876" cy="461665"/>
          </a:xfrm>
          <a:effectLst/>
        </p:grpSpPr>
        <p:sp>
          <p:nvSpPr>
            <p:cNvPr id="32" name="円/楕円 31"/>
            <p:cNvSpPr/>
            <p:nvPr/>
          </p:nvSpPr>
          <p:spPr>
            <a:xfrm>
              <a:off x="677330" y="1304965"/>
              <a:ext cx="1008721" cy="432060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659752" y="1290163"/>
              <a:ext cx="10438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2400" dirty="0" smtClean="0">
                  <a:solidFill>
                    <a:srgbClr val="FF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今だけ</a:t>
              </a:r>
              <a:endParaRPr lang="ja-JP" altLang="en-US" sz="24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sp>
        <p:nvSpPr>
          <p:cNvPr id="35" name="テキスト ボックス 34"/>
          <p:cNvSpPr txBox="1"/>
          <p:nvPr/>
        </p:nvSpPr>
        <p:spPr>
          <a:xfrm>
            <a:off x="4674739" y="2970370"/>
            <a:ext cx="1487908" cy="58477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ポイント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418693" y="3270358"/>
            <a:ext cx="8803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7200" b="1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</a:t>
            </a:r>
            <a:endParaRPr lang="ja-JP" altLang="en-US" sz="7200" b="1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101971" y="3594726"/>
            <a:ext cx="646331" cy="64633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ja-JP" altLang="en-US" sz="36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倍</a:t>
            </a:r>
            <a:endParaRPr lang="ja-JP" altLang="en-US" sz="36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38" name="グループ化 37"/>
          <p:cNvGrpSpPr/>
          <p:nvPr/>
        </p:nvGrpSpPr>
        <p:grpSpPr>
          <a:xfrm rot="20726178">
            <a:off x="4500731" y="3583554"/>
            <a:ext cx="1043876" cy="461665"/>
            <a:chOff x="659752" y="1290163"/>
            <a:chExt cx="1043876" cy="461665"/>
          </a:xfrm>
          <a:effectLst/>
        </p:grpSpPr>
        <p:sp>
          <p:nvSpPr>
            <p:cNvPr id="39" name="円/楕円 38"/>
            <p:cNvSpPr/>
            <p:nvPr/>
          </p:nvSpPr>
          <p:spPr>
            <a:xfrm>
              <a:off x="677330" y="1304965"/>
              <a:ext cx="1008721" cy="432060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659752" y="1290163"/>
              <a:ext cx="10438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2400" dirty="0" smtClean="0">
                  <a:solidFill>
                    <a:srgbClr val="FF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今だけ</a:t>
              </a:r>
              <a:endParaRPr lang="ja-JP" altLang="en-US" sz="24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sp>
        <p:nvSpPr>
          <p:cNvPr id="43" name="テキスト ボックス 42"/>
          <p:cNvSpPr txBox="1"/>
          <p:nvPr/>
        </p:nvSpPr>
        <p:spPr>
          <a:xfrm rot="815583">
            <a:off x="5178907" y="6107360"/>
            <a:ext cx="1786066" cy="58477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ja-JP" altLang="en-US" sz="32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お一人様</a:t>
            </a:r>
            <a:endParaRPr lang="ja-JP" altLang="en-US" sz="32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 rot="20913136">
            <a:off x="4457621" y="5886622"/>
            <a:ext cx="1035860" cy="144655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ja-JP" altLang="en-US" sz="8800" b="1" dirty="0" smtClean="0">
                <a:solidFill>
                  <a:srgbClr val="FFFF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</a:t>
            </a:r>
            <a:endParaRPr lang="ja-JP" altLang="en-US" sz="8800" b="1" dirty="0">
              <a:solidFill>
                <a:srgbClr val="FFFF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 rot="232874">
            <a:off x="5424262" y="6657995"/>
            <a:ext cx="1443024" cy="64633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ja-JP" altLang="en-US" sz="36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点限り</a:t>
            </a:r>
            <a:endParaRPr lang="ja-JP" altLang="en-US" sz="36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 rot="815583">
            <a:off x="1333476" y="8393531"/>
            <a:ext cx="1786066" cy="58477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ja-JP" altLang="en-US" sz="32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お一人様</a:t>
            </a:r>
            <a:endParaRPr lang="ja-JP" altLang="en-US" sz="32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 rot="20913136">
            <a:off x="612190" y="8172793"/>
            <a:ext cx="1035860" cy="144655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ja-JP" altLang="en-US" sz="8800" b="1" dirty="0" smtClean="0">
                <a:solidFill>
                  <a:srgbClr val="FFFF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</a:t>
            </a:r>
            <a:endParaRPr lang="ja-JP" altLang="en-US" sz="8800" b="1" dirty="0">
              <a:solidFill>
                <a:srgbClr val="FFFF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 rot="232874">
            <a:off x="1578831" y="8944166"/>
            <a:ext cx="1443024" cy="64633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ja-JP" altLang="en-US" sz="36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点限り</a:t>
            </a:r>
            <a:endParaRPr lang="ja-JP" altLang="en-US" sz="36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 rot="815583">
            <a:off x="5178907" y="8393531"/>
            <a:ext cx="1786066" cy="58477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ja-JP" altLang="en-US" sz="32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お一人様</a:t>
            </a:r>
            <a:endParaRPr lang="ja-JP" altLang="en-US" sz="32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 rot="20913136">
            <a:off x="4457622" y="8155090"/>
            <a:ext cx="1035860" cy="144655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ja-JP" altLang="en-US" sz="8800" b="1" dirty="0" smtClean="0">
                <a:solidFill>
                  <a:srgbClr val="FFFF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</a:t>
            </a:r>
            <a:endParaRPr lang="ja-JP" altLang="en-US" sz="8800" b="1" dirty="0">
              <a:solidFill>
                <a:srgbClr val="FFFF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 rot="232874">
            <a:off x="5424263" y="8926463"/>
            <a:ext cx="1443024" cy="64633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ja-JP" altLang="en-US" sz="36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点限り</a:t>
            </a:r>
            <a:endParaRPr lang="ja-JP" altLang="en-US" sz="36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9271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36</Words>
  <Application>Microsoft Office PowerPoint</Application>
  <PresentationFormat>ユーザー設定</PresentationFormat>
  <Paragraphs>28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akihiro_kubo</dc:creator>
  <cp:lastModifiedBy>akihiro_kubo</cp:lastModifiedBy>
  <cp:revision>17</cp:revision>
  <cp:lastPrinted>2017-04-18T02:20:19Z</cp:lastPrinted>
  <dcterms:created xsi:type="dcterms:W3CDTF">2017-03-15T07:28:11Z</dcterms:created>
  <dcterms:modified xsi:type="dcterms:W3CDTF">2017-04-18T04:16:15Z</dcterms:modified>
</cp:coreProperties>
</file>