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4FD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74" y="-11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8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5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6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45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60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94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56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99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30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6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57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5BF9-89A6-4466-8918-93925FB8606B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08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052000" y="288000"/>
            <a:ext cx="3384000" cy="3384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5256000" y="288000"/>
            <a:ext cx="3384000" cy="3384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052000" y="3888000"/>
            <a:ext cx="3384000" cy="3384000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256000" y="3888000"/>
            <a:ext cx="3384000" cy="3384000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2177153" y="987387"/>
            <a:ext cx="3078847" cy="1785104"/>
            <a:chOff x="2177153" y="987387"/>
            <a:chExt cx="3078847" cy="1785104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177153" y="987387"/>
              <a:ext cx="1595309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0" dirty="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新</a:t>
              </a:r>
              <a:endParaRPr lang="ja-JP" altLang="en-US" sz="11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532451" y="1673541"/>
              <a:ext cx="17235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0" dirty="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商品</a:t>
              </a:r>
              <a:endParaRPr lang="ja-JP" altLang="en-US" sz="6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652255" y="1138930"/>
              <a:ext cx="155042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ＮＥＷ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5364283" y="986400"/>
            <a:ext cx="3078847" cy="1785104"/>
            <a:chOff x="2177153" y="987387"/>
            <a:chExt cx="3078847" cy="1785104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2177153" y="987387"/>
              <a:ext cx="1595309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0" dirty="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新</a:t>
              </a:r>
              <a:endParaRPr lang="ja-JP" altLang="en-US" sz="11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32451" y="1673541"/>
              <a:ext cx="17235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0" dirty="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商品</a:t>
              </a:r>
              <a:endParaRPr lang="ja-JP" altLang="en-US" sz="6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652255" y="1138930"/>
              <a:ext cx="155042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ＮＥＷ</a:t>
              </a: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2786046" y="5481612"/>
            <a:ext cx="1915909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ゼロ</a:t>
            </a:r>
            <a:endParaRPr lang="ja-JP" altLang="en-US" sz="8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2232000" y="4068000"/>
            <a:ext cx="3024000" cy="30240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625745" y="4356711"/>
            <a:ext cx="2236510" cy="132343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糖質</a:t>
            </a:r>
            <a:endParaRPr lang="en-US" altLang="ja-JP" sz="8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90046" y="5481612"/>
            <a:ext cx="1915909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ゼロ</a:t>
            </a:r>
            <a:endParaRPr lang="ja-JP" altLang="en-US" sz="8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5436000" y="4068000"/>
            <a:ext cx="3024000" cy="30240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829745" y="4356711"/>
            <a:ext cx="2236510" cy="132343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糖質</a:t>
            </a:r>
            <a:endParaRPr lang="en-US" altLang="ja-JP" sz="8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45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5</cp:revision>
  <cp:lastPrinted>2017-04-05T00:22:25Z</cp:lastPrinted>
  <dcterms:created xsi:type="dcterms:W3CDTF">2017-04-04T08:41:21Z</dcterms:created>
  <dcterms:modified xsi:type="dcterms:W3CDTF">2017-04-05T00:25:48Z</dcterms:modified>
</cp:coreProperties>
</file>