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70700" cy="99314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31"/>
    <a:srgbClr val="CEFFCE"/>
    <a:srgbClr val="C6E7CE"/>
    <a:srgbClr val="84CF96"/>
    <a:srgbClr val="00B0F0"/>
    <a:srgbClr val="0033CC"/>
    <a:srgbClr val="FF0000"/>
    <a:srgbClr val="4FD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74" y="-11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38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5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6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45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60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94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56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99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30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36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57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B5BF9-89A6-4466-8918-93925FB8606B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1A2A-E1E3-4EDE-B8D3-235CD9E6E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08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12000" y="306000"/>
            <a:ext cx="3204000" cy="6948000"/>
          </a:xfrm>
          <a:prstGeom prst="rect">
            <a:avLst/>
          </a:prstGeom>
          <a:solidFill>
            <a:srgbClr val="84C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816000" y="306000"/>
            <a:ext cx="3060000" cy="6948000"/>
          </a:xfrm>
          <a:prstGeom prst="rect">
            <a:avLst/>
          </a:prstGeom>
          <a:solidFill>
            <a:srgbClr val="C6E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876000" y="306000"/>
            <a:ext cx="3204000" cy="6948000"/>
          </a:xfrm>
          <a:prstGeom prst="rect">
            <a:avLst/>
          </a:prstGeom>
          <a:solidFill>
            <a:srgbClr val="CEFF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882080" y="449809"/>
            <a:ext cx="9129922" cy="450525"/>
            <a:chOff x="882080" y="449809"/>
            <a:chExt cx="9129922" cy="450525"/>
          </a:xfrm>
        </p:grpSpPr>
        <p:sp>
          <p:nvSpPr>
            <p:cNvPr id="18" name="円/楕円 17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70608" y="1430915"/>
            <a:ext cx="9129922" cy="450525"/>
            <a:chOff x="882080" y="449809"/>
            <a:chExt cx="9129922" cy="450525"/>
          </a:xfrm>
        </p:grpSpPr>
        <p:sp>
          <p:nvSpPr>
            <p:cNvPr id="45" name="円/楕円 44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680167" y="2124401"/>
            <a:ext cx="9129922" cy="450525"/>
            <a:chOff x="882080" y="449809"/>
            <a:chExt cx="9129922" cy="450525"/>
          </a:xfrm>
        </p:grpSpPr>
        <p:sp>
          <p:nvSpPr>
            <p:cNvPr id="57" name="円/楕円 56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1130692" y="2832433"/>
            <a:ext cx="9129922" cy="450525"/>
            <a:chOff x="882080" y="449809"/>
            <a:chExt cx="9129922" cy="450525"/>
          </a:xfrm>
        </p:grpSpPr>
        <p:sp>
          <p:nvSpPr>
            <p:cNvPr id="69" name="円/楕円 68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607304" y="3626641"/>
            <a:ext cx="9129922" cy="450525"/>
            <a:chOff x="882080" y="449809"/>
            <a:chExt cx="9129922" cy="450525"/>
          </a:xfrm>
        </p:grpSpPr>
        <p:sp>
          <p:nvSpPr>
            <p:cNvPr id="81" name="円/楕円 80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円/楕円 81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円/楕円 82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4" name="円/楕円 83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円/楕円 84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円/楕円 85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9" name="円/楕円 88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円/楕円 89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円/楕円 90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1057829" y="4420849"/>
            <a:ext cx="9129922" cy="450525"/>
            <a:chOff x="882080" y="449809"/>
            <a:chExt cx="9129922" cy="450525"/>
          </a:xfrm>
        </p:grpSpPr>
        <p:sp>
          <p:nvSpPr>
            <p:cNvPr id="93" name="円/楕円 92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円/楕円 93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円/楕円 94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円/楕円 95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円/楕円 96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円/楕円 97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円/楕円 98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円/楕円 99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1" name="円/楕円 100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円/楕円 101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3" name="円/楕円 102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1141564" y="6009265"/>
            <a:ext cx="9129922" cy="450525"/>
            <a:chOff x="882080" y="449809"/>
            <a:chExt cx="9129922" cy="450525"/>
          </a:xfrm>
        </p:grpSpPr>
        <p:sp>
          <p:nvSpPr>
            <p:cNvPr id="117" name="円/楕円 116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円/楕円 117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円/楕円 118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円/楕円 119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円/楕円 120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円/楕円 121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円/楕円 122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円/楕円 123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円/楕円 124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円/楕円 125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円/楕円 126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691039" y="5215057"/>
            <a:ext cx="9129922" cy="450525"/>
            <a:chOff x="882080" y="449809"/>
            <a:chExt cx="9129922" cy="450525"/>
          </a:xfrm>
        </p:grpSpPr>
        <p:sp>
          <p:nvSpPr>
            <p:cNvPr id="129" name="円/楕円 128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円/楕円 129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円/楕円 130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円/楕円 131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円/楕円 132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円/楕円 134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円/楕円 135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円/楕円 136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円/楕円 137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円/楕円 138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0" name="グループ化 139"/>
          <p:cNvGrpSpPr/>
          <p:nvPr/>
        </p:nvGrpSpPr>
        <p:grpSpPr>
          <a:xfrm>
            <a:off x="744969" y="6733041"/>
            <a:ext cx="9129922" cy="450525"/>
            <a:chOff x="882080" y="449809"/>
            <a:chExt cx="9129922" cy="450525"/>
          </a:xfrm>
        </p:grpSpPr>
        <p:sp>
          <p:nvSpPr>
            <p:cNvPr id="141" name="円/楕円 140"/>
            <p:cNvSpPr/>
            <p:nvPr/>
          </p:nvSpPr>
          <p:spPr>
            <a:xfrm>
              <a:off x="8820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円/楕円 141"/>
            <p:cNvSpPr/>
            <p:nvPr/>
          </p:nvSpPr>
          <p:spPr>
            <a:xfrm>
              <a:off x="17500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円/楕円 142"/>
            <p:cNvSpPr/>
            <p:nvPr/>
          </p:nvSpPr>
          <p:spPr>
            <a:xfrm>
              <a:off x="26179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4" name="円/楕円 143"/>
            <p:cNvSpPr/>
            <p:nvPr/>
          </p:nvSpPr>
          <p:spPr>
            <a:xfrm>
              <a:off x="34859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円/楕円 144"/>
            <p:cNvSpPr/>
            <p:nvPr/>
          </p:nvSpPr>
          <p:spPr>
            <a:xfrm>
              <a:off x="43538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円/楕円 145"/>
            <p:cNvSpPr/>
            <p:nvPr/>
          </p:nvSpPr>
          <p:spPr>
            <a:xfrm>
              <a:off x="522178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608972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円/楕円 147"/>
            <p:cNvSpPr/>
            <p:nvPr/>
          </p:nvSpPr>
          <p:spPr>
            <a:xfrm>
              <a:off x="695766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円/楕円 148"/>
            <p:cNvSpPr/>
            <p:nvPr/>
          </p:nvSpPr>
          <p:spPr>
            <a:xfrm>
              <a:off x="782560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円/楕円 149"/>
            <p:cNvSpPr/>
            <p:nvPr/>
          </p:nvSpPr>
          <p:spPr>
            <a:xfrm>
              <a:off x="8693540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円/楕円 150"/>
            <p:cNvSpPr/>
            <p:nvPr/>
          </p:nvSpPr>
          <p:spPr>
            <a:xfrm>
              <a:off x="9561477" y="449809"/>
              <a:ext cx="450525" cy="450525"/>
            </a:xfrm>
            <a:prstGeom prst="ellipse">
              <a:avLst/>
            </a:prstGeom>
            <a:solidFill>
              <a:srgbClr val="009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52" name="正方形/長方形 151"/>
          <p:cNvSpPr/>
          <p:nvPr/>
        </p:nvSpPr>
        <p:spPr>
          <a:xfrm>
            <a:off x="972000" y="1440000"/>
            <a:ext cx="2628000" cy="48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/>
          <p:cNvSpPr/>
          <p:nvPr/>
        </p:nvSpPr>
        <p:spPr>
          <a:xfrm>
            <a:off x="882080" y="843762"/>
            <a:ext cx="21515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36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REC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 </a:t>
            </a:r>
            <a:r>
              <a:rPr lang="en-US" altLang="ja-JP" sz="3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CAFE</a:t>
            </a:r>
            <a:endParaRPr lang="ja-JP" altLang="en-US" sz="3600" dirty="0">
              <a:solidFill>
                <a:schemeClr val="accent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haroni" panose="02010803020104030203" pitchFamily="2" charset="-79"/>
              <a:ea typeface="HGP創英角ｺﾞｼｯｸUB" panose="020B0900000000000000" pitchFamily="50" charset="-128"/>
              <a:cs typeface="Aharoni" panose="02010803020104030203" pitchFamily="2" charset="-79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4032000" y="1440000"/>
            <a:ext cx="2628000" cy="48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</a:t>
            </a:r>
            <a:endParaRPr kumimoji="1" lang="ja-JP" altLang="en-US" dirty="0"/>
          </a:p>
        </p:txBody>
      </p:sp>
      <p:sp>
        <p:nvSpPr>
          <p:cNvPr id="155" name="正方形/長方形 154"/>
          <p:cNvSpPr/>
          <p:nvPr/>
        </p:nvSpPr>
        <p:spPr>
          <a:xfrm>
            <a:off x="7092000" y="1440000"/>
            <a:ext cx="2628000" cy="48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</a:t>
            </a:r>
            <a:endParaRPr kumimoji="1" lang="ja-JP" altLang="en-US" dirty="0"/>
          </a:p>
        </p:txBody>
      </p:sp>
      <p:pic>
        <p:nvPicPr>
          <p:cNvPr id="156" name="図 1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53" y="1664557"/>
            <a:ext cx="2349294" cy="3525433"/>
          </a:xfrm>
          <a:prstGeom prst="rect">
            <a:avLst/>
          </a:prstGeom>
        </p:spPr>
      </p:pic>
      <p:pic>
        <p:nvPicPr>
          <p:cNvPr id="158" name="図 1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353" y="1664557"/>
            <a:ext cx="2349294" cy="3525433"/>
          </a:xfrm>
          <a:prstGeom prst="rect">
            <a:avLst/>
          </a:prstGeom>
        </p:spPr>
      </p:pic>
      <p:pic>
        <p:nvPicPr>
          <p:cNvPr id="159" name="図 1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353" y="1664557"/>
            <a:ext cx="2349294" cy="3525433"/>
          </a:xfrm>
          <a:prstGeom prst="rect">
            <a:avLst/>
          </a:prstGeom>
        </p:spPr>
      </p:pic>
      <p:sp>
        <p:nvSpPr>
          <p:cNvPr id="160" name="正方形/長方形 159"/>
          <p:cNvSpPr/>
          <p:nvPr/>
        </p:nvSpPr>
        <p:spPr>
          <a:xfrm>
            <a:off x="3942505" y="843762"/>
            <a:ext cx="21515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36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REC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 </a:t>
            </a:r>
            <a:r>
              <a:rPr lang="en-US" altLang="ja-JP" sz="3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CAFE</a:t>
            </a:r>
            <a:endParaRPr lang="ja-JP" altLang="en-US" sz="3600" dirty="0">
              <a:solidFill>
                <a:schemeClr val="accent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haroni" panose="02010803020104030203" pitchFamily="2" charset="-79"/>
              <a:ea typeface="HGP創英角ｺﾞｼｯｸUB" panose="020B0900000000000000" pitchFamily="50" charset="-128"/>
              <a:cs typeface="Aharoni" panose="02010803020104030203" pitchFamily="2" charset="-79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7002930" y="843762"/>
            <a:ext cx="21515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36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REC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 </a:t>
            </a:r>
            <a:r>
              <a:rPr lang="en-US" altLang="ja-JP" sz="3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ea typeface="HGP創英角ｺﾞｼｯｸUB" panose="020B0900000000000000" pitchFamily="50" charset="-128"/>
                <a:cs typeface="Aharoni" panose="02010803020104030203" pitchFamily="2" charset="-79"/>
              </a:rPr>
              <a:t>CAFE</a:t>
            </a:r>
            <a:endParaRPr lang="ja-JP" altLang="en-US" sz="3600" dirty="0">
              <a:solidFill>
                <a:schemeClr val="accent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haroni" panose="02010803020104030203" pitchFamily="2" charset="-79"/>
              <a:ea typeface="HGP創英角ｺﾞｼｯｸUB" panose="020B0900000000000000" pitchFamily="50" charset="-128"/>
              <a:cs typeface="Aharoni" panose="02010803020104030203" pitchFamily="2" charset="-79"/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1111353" y="5217345"/>
            <a:ext cx="23110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Fruit </a:t>
            </a:r>
            <a:r>
              <a:rPr lang="en-US" altLang="ja-JP" sz="2000" dirty="0" smtClean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Cake</a:t>
            </a:r>
          </a:p>
          <a:p>
            <a:r>
              <a:rPr lang="en-US" altLang="ja-JP" sz="2000" dirty="0" smtClean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450ayen</a:t>
            </a:r>
            <a:endParaRPr lang="ja-JP" altLang="en-US" sz="2000" dirty="0">
              <a:solidFill>
                <a:schemeClr val="accent2">
                  <a:lumMod val="50000"/>
                </a:schemeClr>
              </a:solidFill>
              <a:latin typeface="Elephant" panose="02020904090505020303" pitchFamily="18" charset="0"/>
              <a:cs typeface="Aharoni" panose="02010803020104030203" pitchFamily="2" charset="-79"/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1110600" y="5945047"/>
            <a:ext cx="2350800" cy="2252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4171353" y="5217345"/>
            <a:ext cx="23110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Fruit </a:t>
            </a:r>
            <a:r>
              <a:rPr lang="en-US" altLang="ja-JP" sz="2000" dirty="0" smtClean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Cake</a:t>
            </a:r>
          </a:p>
          <a:p>
            <a:r>
              <a:rPr lang="en-US" altLang="ja-JP" sz="2000" dirty="0" smtClean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450ayen</a:t>
            </a:r>
            <a:endParaRPr lang="ja-JP" altLang="en-US" sz="2000" dirty="0">
              <a:solidFill>
                <a:schemeClr val="accent2">
                  <a:lumMod val="50000"/>
                </a:schemeClr>
              </a:solidFill>
              <a:latin typeface="Elephant" panose="02020904090505020303" pitchFamily="18" charset="0"/>
              <a:cs typeface="Aharoni" panose="02010803020104030203" pitchFamily="2" charset="-79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4170600" y="5945047"/>
            <a:ext cx="2350800" cy="2252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/>
          <p:cNvSpPr/>
          <p:nvPr/>
        </p:nvSpPr>
        <p:spPr>
          <a:xfrm>
            <a:off x="7231353" y="5217345"/>
            <a:ext cx="23110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Fruit </a:t>
            </a:r>
            <a:r>
              <a:rPr lang="en-US" altLang="ja-JP" sz="2000" dirty="0" smtClean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Cake</a:t>
            </a:r>
          </a:p>
          <a:p>
            <a:r>
              <a:rPr lang="en-US" altLang="ja-JP" sz="2000" dirty="0" smtClean="0">
                <a:solidFill>
                  <a:schemeClr val="accent2">
                    <a:lumMod val="50000"/>
                  </a:schemeClr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450ayen</a:t>
            </a:r>
            <a:endParaRPr lang="ja-JP" altLang="en-US" sz="2000" dirty="0">
              <a:solidFill>
                <a:schemeClr val="accent2">
                  <a:lumMod val="50000"/>
                </a:schemeClr>
              </a:solidFill>
              <a:latin typeface="Elephant" panose="02020904090505020303" pitchFamily="18" charset="0"/>
              <a:cs typeface="Aharoni" panose="02010803020104030203" pitchFamily="2" charset="-79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7230600" y="5945047"/>
            <a:ext cx="2350800" cy="2252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45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17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9</cp:revision>
  <cp:lastPrinted>2017-04-18T08:29:08Z</cp:lastPrinted>
  <dcterms:created xsi:type="dcterms:W3CDTF">2017-04-04T08:41:21Z</dcterms:created>
  <dcterms:modified xsi:type="dcterms:W3CDTF">2017-04-18T09:02:41Z</dcterms:modified>
</cp:coreProperties>
</file>