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972800" cy="14630400"/>
  <p:notesSz cx="10299700" cy="138858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498" y="-25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394374"/>
            <a:ext cx="9326880" cy="509354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7684348"/>
            <a:ext cx="8229600" cy="3532292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900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304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778933"/>
            <a:ext cx="2366010" cy="1239858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778933"/>
            <a:ext cx="6960870" cy="1239858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12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151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3647444"/>
            <a:ext cx="9464040" cy="608583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9790858"/>
            <a:ext cx="9464040" cy="320039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4446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3894667"/>
            <a:ext cx="4663440" cy="928285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3894667"/>
            <a:ext cx="4663440" cy="928285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2668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78936"/>
            <a:ext cx="9464040" cy="282786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3586481"/>
            <a:ext cx="4642008" cy="175767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5344160"/>
            <a:ext cx="4642008" cy="786045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3586481"/>
            <a:ext cx="4664869" cy="175767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5344160"/>
            <a:ext cx="4664869" cy="786045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043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068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49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975360"/>
            <a:ext cx="3539014" cy="341376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2106510"/>
            <a:ext cx="5554980" cy="103970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4389120"/>
            <a:ext cx="3539014" cy="8131388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984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975360"/>
            <a:ext cx="3539014" cy="341376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2106510"/>
            <a:ext cx="5554980" cy="103970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4389120"/>
            <a:ext cx="3539014" cy="8131388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341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778936"/>
            <a:ext cx="9464040" cy="2827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3894667"/>
            <a:ext cx="9464040" cy="9282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3560217"/>
            <a:ext cx="246888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477CA-5570-42C8-AB5D-15DB426609FD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3560217"/>
            <a:ext cx="370332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3560217"/>
            <a:ext cx="246888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77889-A3E6-41F8-AA46-12DF8071C9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69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kumimoji="1"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kumimoji="1"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419503A-4392-4CA7-8F59-ADB761D08DDE}"/>
              </a:ext>
            </a:extLst>
          </p:cNvPr>
          <p:cNvGrpSpPr/>
          <p:nvPr/>
        </p:nvGrpSpPr>
        <p:grpSpPr>
          <a:xfrm>
            <a:off x="1652400" y="2401200"/>
            <a:ext cx="1728000" cy="2808000"/>
            <a:chOff x="1652400" y="2401200"/>
            <a:chExt cx="1728000" cy="2808000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6A769610-D87A-4895-85BE-1049E947EB2F}"/>
                </a:ext>
              </a:extLst>
            </p:cNvPr>
            <p:cNvSpPr/>
            <p:nvPr/>
          </p:nvSpPr>
          <p:spPr>
            <a:xfrm>
              <a:off x="1652400" y="2401200"/>
              <a:ext cx="1728000" cy="280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" name="矢印: 右 6">
              <a:extLst>
                <a:ext uri="{FF2B5EF4-FFF2-40B4-BE49-F238E27FC236}">
                  <a16:creationId xmlns:a16="http://schemas.microsoft.com/office/drawing/2014/main" id="{3921A1D3-B2B3-4DB4-9765-99D120FEEE5A}"/>
                </a:ext>
              </a:extLst>
            </p:cNvPr>
            <p:cNvSpPr/>
            <p:nvPr/>
          </p:nvSpPr>
          <p:spPr>
            <a:xfrm>
              <a:off x="2634379" y="3531293"/>
              <a:ext cx="567071" cy="547815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7E73D47-DD10-448C-A877-6356D8280C79}"/>
                </a:ext>
              </a:extLst>
            </p:cNvPr>
            <p:cNvSpPr/>
            <p:nvPr/>
          </p:nvSpPr>
          <p:spPr>
            <a:xfrm>
              <a:off x="1789544" y="2504581"/>
              <a:ext cx="8448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4.59</a:t>
              </a:r>
            </a:p>
            <a:p>
              <a:r>
                <a:rPr lang="en-US" altLang="ja-JP" sz="1200" dirty="0"/>
                <a:t>6.67</a:t>
              </a: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2EFEF745-60C8-431C-AB09-B64DFE49BE3E}"/>
                </a:ext>
              </a:extLst>
            </p:cNvPr>
            <p:cNvSpPr/>
            <p:nvPr/>
          </p:nvSpPr>
          <p:spPr>
            <a:xfrm>
              <a:off x="2014148" y="3531293"/>
              <a:ext cx="70047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7.8</a:t>
              </a:r>
            </a:p>
            <a:p>
              <a:r>
                <a:rPr lang="en-US" altLang="ja-JP" sz="1200" dirty="0"/>
                <a:t>4.8</a:t>
              </a: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E44C24C-4801-4860-B0BC-272CCBCB11D5}"/>
              </a:ext>
            </a:extLst>
          </p:cNvPr>
          <p:cNvGrpSpPr/>
          <p:nvPr/>
        </p:nvGrpSpPr>
        <p:grpSpPr>
          <a:xfrm>
            <a:off x="7592400" y="2401200"/>
            <a:ext cx="1728000" cy="2808000"/>
            <a:chOff x="7592400" y="2401200"/>
            <a:chExt cx="1728000" cy="2808000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44107DA9-35F0-48EF-A5C9-FFDFF7F8ABC9}"/>
                </a:ext>
              </a:extLst>
            </p:cNvPr>
            <p:cNvSpPr/>
            <p:nvPr/>
          </p:nvSpPr>
          <p:spPr>
            <a:xfrm>
              <a:off x="7592400" y="2401200"/>
              <a:ext cx="1728000" cy="280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矢印: 右 21">
              <a:extLst>
                <a:ext uri="{FF2B5EF4-FFF2-40B4-BE49-F238E27FC236}">
                  <a16:creationId xmlns:a16="http://schemas.microsoft.com/office/drawing/2014/main" id="{5C775E59-CD22-46B7-B208-14C0A29BFAA2}"/>
                </a:ext>
              </a:extLst>
            </p:cNvPr>
            <p:cNvSpPr/>
            <p:nvPr/>
          </p:nvSpPr>
          <p:spPr>
            <a:xfrm rot="10800000">
              <a:off x="7665259" y="3531293"/>
              <a:ext cx="567071" cy="547815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D1E38DC-9269-43EB-8234-D98B50FFF946}"/>
                </a:ext>
              </a:extLst>
            </p:cNvPr>
            <p:cNvSpPr/>
            <p:nvPr/>
          </p:nvSpPr>
          <p:spPr>
            <a:xfrm>
              <a:off x="7665258" y="2474429"/>
              <a:ext cx="8448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21.09</a:t>
              </a:r>
            </a:p>
            <a:p>
              <a:r>
                <a:rPr lang="en-US" altLang="ja-JP" sz="1200" dirty="0"/>
                <a:t>6.67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F2F2F9C-FBE0-4379-8190-25E7074879C9}"/>
                </a:ext>
              </a:extLst>
            </p:cNvPr>
            <p:cNvSpPr/>
            <p:nvPr/>
          </p:nvSpPr>
          <p:spPr>
            <a:xfrm>
              <a:off x="8378395" y="3591598"/>
              <a:ext cx="70047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7.8</a:t>
              </a:r>
            </a:p>
            <a:p>
              <a:r>
                <a:rPr lang="en-US" altLang="ja-JP" sz="1200" dirty="0"/>
                <a:t>4.8</a:t>
              </a: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21E4C9A-0C08-463F-B19A-4337E4FBDDAA}"/>
              </a:ext>
            </a:extLst>
          </p:cNvPr>
          <p:cNvGrpSpPr/>
          <p:nvPr/>
        </p:nvGrpSpPr>
        <p:grpSpPr>
          <a:xfrm>
            <a:off x="3452400" y="601200"/>
            <a:ext cx="4068000" cy="1728000"/>
            <a:chOff x="3452400" y="601200"/>
            <a:chExt cx="4068000" cy="172800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43C4FDA8-06CD-41F6-9BCC-5772AAE4587F}"/>
                </a:ext>
              </a:extLst>
            </p:cNvPr>
            <p:cNvSpPr/>
            <p:nvPr/>
          </p:nvSpPr>
          <p:spPr>
            <a:xfrm>
              <a:off x="3452400" y="601200"/>
              <a:ext cx="4068000" cy="172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" name="矢印: 右 37">
              <a:extLst>
                <a:ext uri="{FF2B5EF4-FFF2-40B4-BE49-F238E27FC236}">
                  <a16:creationId xmlns:a16="http://schemas.microsoft.com/office/drawing/2014/main" id="{3CBA967E-4F4C-414D-A63A-4707B5814E70}"/>
                </a:ext>
              </a:extLst>
            </p:cNvPr>
            <p:cNvSpPr/>
            <p:nvPr/>
          </p:nvSpPr>
          <p:spPr>
            <a:xfrm rot="5400000">
              <a:off x="5202865" y="1637540"/>
              <a:ext cx="567071" cy="547815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AD29808B-057F-4BA3-A3AB-032201300C6D}"/>
                </a:ext>
              </a:extLst>
            </p:cNvPr>
            <p:cNvSpPr/>
            <p:nvPr/>
          </p:nvSpPr>
          <p:spPr>
            <a:xfrm>
              <a:off x="3530850" y="664762"/>
              <a:ext cx="8448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9.59</a:t>
              </a:r>
            </a:p>
            <a:p>
              <a:r>
                <a:rPr lang="en-US" altLang="ja-JP" sz="1200" dirty="0"/>
                <a:t>1.67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028127B1-A829-4FEF-9CE0-51D50B4B6476}"/>
                </a:ext>
              </a:extLst>
            </p:cNvPr>
            <p:cNvSpPr/>
            <p:nvPr/>
          </p:nvSpPr>
          <p:spPr>
            <a:xfrm>
              <a:off x="5278018" y="1049492"/>
              <a:ext cx="70047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4.8</a:t>
              </a:r>
            </a:p>
            <a:p>
              <a:r>
                <a:rPr lang="en-US" altLang="ja-JP" sz="1200" dirty="0"/>
                <a:t>11.3</a:t>
              </a:r>
            </a:p>
          </p:txBody>
        </p:sp>
      </p:grpSp>
      <p:sp>
        <p:nvSpPr>
          <p:cNvPr id="43" name="矢印: 右 42">
            <a:extLst>
              <a:ext uri="{FF2B5EF4-FFF2-40B4-BE49-F238E27FC236}">
                <a16:creationId xmlns:a16="http://schemas.microsoft.com/office/drawing/2014/main" id="{89CAE53C-CEFD-46E7-BB95-91D1372A28D2}"/>
              </a:ext>
            </a:extLst>
          </p:cNvPr>
          <p:cNvSpPr/>
          <p:nvPr/>
        </p:nvSpPr>
        <p:spPr>
          <a:xfrm rot="16200000">
            <a:off x="1326377" y="317633"/>
            <a:ext cx="458688" cy="46764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A75FD9C-DCD5-466D-8A4A-AF8BE653DD07}"/>
              </a:ext>
            </a:extLst>
          </p:cNvPr>
          <p:cNvGrpSpPr/>
          <p:nvPr/>
        </p:nvGrpSpPr>
        <p:grpSpPr>
          <a:xfrm>
            <a:off x="3452400" y="2401200"/>
            <a:ext cx="4068000" cy="2808000"/>
            <a:chOff x="3452400" y="2401200"/>
            <a:chExt cx="4068000" cy="2808000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72388AA-DE8A-4F39-BE6F-4A9E065CAF49}"/>
                </a:ext>
              </a:extLst>
            </p:cNvPr>
            <p:cNvSpPr/>
            <p:nvPr/>
          </p:nvSpPr>
          <p:spPr>
            <a:xfrm>
              <a:off x="3452400" y="2401200"/>
              <a:ext cx="4068000" cy="280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5C6F296B-AE67-4D75-BF4E-E4FCFBFEAA5C}"/>
                </a:ext>
              </a:extLst>
            </p:cNvPr>
            <p:cNvSpPr/>
            <p:nvPr/>
          </p:nvSpPr>
          <p:spPr>
            <a:xfrm>
              <a:off x="3530850" y="2487353"/>
              <a:ext cx="8448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9.59</a:t>
              </a:r>
            </a:p>
            <a:p>
              <a:r>
                <a:rPr lang="en-US" altLang="ja-JP" sz="1200" dirty="0"/>
                <a:t>6.67</a:t>
              </a: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5C422E7E-66D6-494D-9F4E-8CA66937E99C}"/>
                </a:ext>
              </a:extLst>
            </p:cNvPr>
            <p:cNvSpPr/>
            <p:nvPr/>
          </p:nvSpPr>
          <p:spPr>
            <a:xfrm>
              <a:off x="3956400" y="3085200"/>
              <a:ext cx="3060000" cy="144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4793795-7842-4E15-A0AA-C94A8E89C3D7}"/>
                </a:ext>
              </a:extLst>
            </p:cNvPr>
            <p:cNvSpPr/>
            <p:nvPr/>
          </p:nvSpPr>
          <p:spPr>
            <a:xfrm>
              <a:off x="3714872" y="3544782"/>
              <a:ext cx="70047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7.8</a:t>
              </a:r>
            </a:p>
            <a:p>
              <a:r>
                <a:rPr lang="en-US" altLang="ja-JP" sz="1200" dirty="0"/>
                <a:t>11.3</a:t>
              </a: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101B358C-2D85-4D92-B565-185B563BA02B}"/>
              </a:ext>
            </a:extLst>
          </p:cNvPr>
          <p:cNvGrpSpPr/>
          <p:nvPr/>
        </p:nvGrpSpPr>
        <p:grpSpPr>
          <a:xfrm>
            <a:off x="3452400" y="5281200"/>
            <a:ext cx="4068000" cy="1728000"/>
            <a:chOff x="3452400" y="5281200"/>
            <a:chExt cx="4068000" cy="1728000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553A39BA-4E91-426D-BC06-BFE06C46778A}"/>
                </a:ext>
              </a:extLst>
            </p:cNvPr>
            <p:cNvSpPr/>
            <p:nvPr/>
          </p:nvSpPr>
          <p:spPr>
            <a:xfrm>
              <a:off x="3452400" y="5281200"/>
              <a:ext cx="4068000" cy="172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" name="矢印: 右 47">
              <a:extLst>
                <a:ext uri="{FF2B5EF4-FFF2-40B4-BE49-F238E27FC236}">
                  <a16:creationId xmlns:a16="http://schemas.microsoft.com/office/drawing/2014/main" id="{7280897E-D342-4216-AF44-AA3445477DC8}"/>
                </a:ext>
              </a:extLst>
            </p:cNvPr>
            <p:cNvSpPr/>
            <p:nvPr/>
          </p:nvSpPr>
          <p:spPr>
            <a:xfrm rot="16200000">
              <a:off x="5202865" y="5335757"/>
              <a:ext cx="567071" cy="547815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0AD053A1-38BC-473A-B0ED-B8F76CE8DF0D}"/>
                </a:ext>
              </a:extLst>
            </p:cNvPr>
            <p:cNvSpPr/>
            <p:nvPr/>
          </p:nvSpPr>
          <p:spPr>
            <a:xfrm>
              <a:off x="3609300" y="5538853"/>
              <a:ext cx="8448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9.59</a:t>
              </a:r>
            </a:p>
            <a:p>
              <a:r>
                <a:rPr lang="en-US" altLang="ja-JP" sz="1200" dirty="0"/>
                <a:t>14.67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5260651B-AC0F-40B9-A615-7D8BCD9CB947}"/>
                </a:ext>
              </a:extLst>
            </p:cNvPr>
            <p:cNvSpPr/>
            <p:nvPr/>
          </p:nvSpPr>
          <p:spPr>
            <a:xfrm>
              <a:off x="5136161" y="5962425"/>
              <a:ext cx="70047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4.8</a:t>
              </a:r>
            </a:p>
            <a:p>
              <a:r>
                <a:rPr lang="en-US" altLang="ja-JP" sz="1200" dirty="0"/>
                <a:t>11.3</a:t>
              </a: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460B02DE-D27B-4803-BFDC-760EABBBA3D1}"/>
              </a:ext>
            </a:extLst>
          </p:cNvPr>
          <p:cNvGrpSpPr/>
          <p:nvPr/>
        </p:nvGrpSpPr>
        <p:grpSpPr>
          <a:xfrm>
            <a:off x="3452400" y="9961200"/>
            <a:ext cx="4068000" cy="1728000"/>
            <a:chOff x="3452400" y="601200"/>
            <a:chExt cx="4068000" cy="1728000"/>
          </a:xfrm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8CBD4B34-CC49-4379-BDC5-9E053DCBD035}"/>
                </a:ext>
              </a:extLst>
            </p:cNvPr>
            <p:cNvSpPr/>
            <p:nvPr/>
          </p:nvSpPr>
          <p:spPr>
            <a:xfrm>
              <a:off x="3452400" y="601200"/>
              <a:ext cx="4068000" cy="172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矢印: 右 55">
              <a:extLst>
                <a:ext uri="{FF2B5EF4-FFF2-40B4-BE49-F238E27FC236}">
                  <a16:creationId xmlns:a16="http://schemas.microsoft.com/office/drawing/2014/main" id="{BB346F69-4452-470B-AB63-2C93CFACF96C}"/>
                </a:ext>
              </a:extLst>
            </p:cNvPr>
            <p:cNvSpPr/>
            <p:nvPr/>
          </p:nvSpPr>
          <p:spPr>
            <a:xfrm rot="5400000">
              <a:off x="5202865" y="1637540"/>
              <a:ext cx="567071" cy="547815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FC6D5A13-57A9-4151-A36F-213FB16AB53A}"/>
                </a:ext>
              </a:extLst>
            </p:cNvPr>
            <p:cNvSpPr/>
            <p:nvPr/>
          </p:nvSpPr>
          <p:spPr>
            <a:xfrm>
              <a:off x="3530850" y="664762"/>
              <a:ext cx="8448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9.59</a:t>
              </a:r>
            </a:p>
            <a:p>
              <a:r>
                <a:rPr lang="en-US" altLang="ja-JP" sz="1200" dirty="0"/>
                <a:t>27.67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F8E4079-1C46-4AD1-921D-38326ADE0965}"/>
                </a:ext>
              </a:extLst>
            </p:cNvPr>
            <p:cNvSpPr/>
            <p:nvPr/>
          </p:nvSpPr>
          <p:spPr>
            <a:xfrm>
              <a:off x="5278018" y="1049492"/>
              <a:ext cx="70047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4.8</a:t>
              </a:r>
            </a:p>
            <a:p>
              <a:r>
                <a:rPr lang="en-US" altLang="ja-JP" sz="1200" dirty="0"/>
                <a:t>11.3</a:t>
              </a: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7DF70859-CC98-462C-96CA-120DBADF65B5}"/>
              </a:ext>
            </a:extLst>
          </p:cNvPr>
          <p:cNvGrpSpPr/>
          <p:nvPr/>
        </p:nvGrpSpPr>
        <p:grpSpPr>
          <a:xfrm>
            <a:off x="482400" y="11941200"/>
            <a:ext cx="10008000" cy="2448000"/>
            <a:chOff x="482400" y="11941200"/>
            <a:chExt cx="10008000" cy="2448000"/>
          </a:xfrm>
        </p:grpSpPr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5B57DE29-AE5F-42E1-BB4C-24C0F6ADFB51}"/>
                </a:ext>
              </a:extLst>
            </p:cNvPr>
            <p:cNvSpPr/>
            <p:nvPr/>
          </p:nvSpPr>
          <p:spPr>
            <a:xfrm>
              <a:off x="482400" y="11941200"/>
              <a:ext cx="10008000" cy="244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DC06CD5-F16D-4996-A48B-C91B2DE20B19}"/>
                </a:ext>
              </a:extLst>
            </p:cNvPr>
            <p:cNvSpPr/>
            <p:nvPr/>
          </p:nvSpPr>
          <p:spPr>
            <a:xfrm>
              <a:off x="587625" y="12068889"/>
              <a:ext cx="84483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1.34</a:t>
              </a:r>
            </a:p>
            <a:p>
              <a:r>
                <a:rPr lang="en-US" altLang="ja-JP" sz="1200" dirty="0"/>
                <a:t>33.17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308B9A03-2E78-44FC-87C6-719499071BDD}"/>
                </a:ext>
              </a:extLst>
            </p:cNvPr>
            <p:cNvSpPr/>
            <p:nvPr/>
          </p:nvSpPr>
          <p:spPr>
            <a:xfrm>
              <a:off x="5278018" y="12989872"/>
              <a:ext cx="70047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/>
                <a:t>6.8</a:t>
              </a:r>
            </a:p>
            <a:p>
              <a:r>
                <a:rPr lang="en-US" altLang="ja-JP" sz="1200" dirty="0"/>
                <a:t>27.8</a:t>
              </a:r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9EC531-B895-4FFA-A779-0C51EB554705}"/>
              </a:ext>
            </a:extLst>
          </p:cNvPr>
          <p:cNvSpPr txBox="1"/>
          <p:nvPr/>
        </p:nvSpPr>
        <p:spPr>
          <a:xfrm>
            <a:off x="758291" y="7315200"/>
            <a:ext cx="80904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■テンプレートの使い方　</a:t>
            </a:r>
            <a:r>
              <a:rPr kumimoji="1" lang="en-US" altLang="ja-JP" sz="1000" dirty="0">
                <a:solidFill>
                  <a:srgbClr val="FF0000"/>
                </a:solidFill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</a:rPr>
              <a:t>ご注意：プリントする前にこのテキストボックスを必ず削除してください。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endParaRPr kumimoji="1" lang="ja-JP" altLang="en-US" sz="1000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ja-JP" altLang="en-US" sz="1000" dirty="0"/>
              <a:t>スライドサイズは、ユーザー設定で幅</a:t>
            </a:r>
            <a:r>
              <a:rPr kumimoji="1" lang="en-US" altLang="ja-JP" sz="1000" dirty="0"/>
              <a:t>30.48cm </a:t>
            </a:r>
            <a:r>
              <a:rPr kumimoji="1" lang="ja-JP" altLang="en-US" sz="1000" dirty="0"/>
              <a:t>高さ</a:t>
            </a:r>
            <a:r>
              <a:rPr kumimoji="1" lang="en-US" altLang="ja-JP" sz="1000" dirty="0"/>
              <a:t>40.64cm</a:t>
            </a:r>
            <a:r>
              <a:rPr kumimoji="1" lang="ja-JP" altLang="en-US" sz="1000" dirty="0"/>
              <a:t>（</a:t>
            </a:r>
            <a:r>
              <a:rPr kumimoji="1" lang="en-US" altLang="ja-JP" sz="1000" dirty="0"/>
              <a:t>PPT</a:t>
            </a:r>
            <a:r>
              <a:rPr kumimoji="1" lang="ja-JP" altLang="en-US" sz="1000" dirty="0"/>
              <a:t>は、</a:t>
            </a:r>
            <a:r>
              <a:rPr kumimoji="1" lang="en-US" altLang="ja-JP" sz="1000" dirty="0"/>
              <a:t>cm</a:t>
            </a:r>
            <a:r>
              <a:rPr kumimoji="1" lang="ja-JP" altLang="en-US" sz="1000" dirty="0"/>
              <a:t>表記のため）です。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ja-JP" altLang="en-US" sz="1000" dirty="0"/>
              <a:t>薄いブルーが印刷領域です。真ん中の数字は「図形の書式設定」で大きさ（高さと幅）を、左端の数字は位置（横と縦）を表わしています。切り離し線と折り線にかからない様に、</a:t>
            </a:r>
            <a:r>
              <a:rPr kumimoji="1" lang="en-US" altLang="ja-JP" sz="1000" dirty="0"/>
              <a:t>1mm</a:t>
            </a:r>
            <a:r>
              <a:rPr kumimoji="1" lang="ja-JP" altLang="en-US" sz="1000" dirty="0"/>
              <a:t>ずつ小さくしています。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ja-JP" altLang="en-US" sz="1000" dirty="0"/>
              <a:t>矢印は画像の天（上）をあらわしています。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ja-JP" altLang="en-US" sz="1000" dirty="0"/>
              <a:t>デザインは、大きさの数字で作成し、矢印に合わせて回転、薄いブルーに位置合わせすると便利です。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kumimoji="1" lang="ja-JP" alt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kumimoji="1" lang="ja-JP" alt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ja-JP" altLang="en-US" sz="1000" dirty="0"/>
              <a:t>プリント指示では、フルページサイズのスライドで、「高品質」にチェック、その上の「スライドに枠を付けて印刷する」「用紙に合わせて拡大／縮小」にはチェックを入れないようにご注意ください。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ja-JP" altLang="en-US" sz="1000" dirty="0"/>
              <a:t>印字がずれる場合は、プリンターの位置調整を使うと便利です。（参考　</a:t>
            </a:r>
            <a:r>
              <a:rPr kumimoji="1" lang="en-US" altLang="ja-JP" sz="1000" dirty="0"/>
              <a:t>https://www.nakagawa-mfg.co.jp/info/406/</a:t>
            </a:r>
            <a:r>
              <a:rPr kumimoji="1" lang="ja-JP" altLang="en-US" sz="1000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768298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239</Words>
  <Application>Microsoft Office PowerPoint</Application>
  <PresentationFormat>ユーザー設定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久保 晶裕</dc:creator>
  <cp:lastModifiedBy>久保 晶裕</cp:lastModifiedBy>
  <cp:revision>8</cp:revision>
  <cp:lastPrinted>2020-09-25T07:15:23Z</cp:lastPrinted>
  <dcterms:created xsi:type="dcterms:W3CDTF">2020-09-25T05:55:32Z</dcterms:created>
  <dcterms:modified xsi:type="dcterms:W3CDTF">2020-09-25T07:32:43Z</dcterms:modified>
</cp:coreProperties>
</file>