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4500" cy="9931400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802" y="-264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39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56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2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66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88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1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75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45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53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26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6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D983A-6C9E-487E-8DD3-92B0209EB919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17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円/楕円 13"/>
          <p:cNvSpPr/>
          <p:nvPr/>
        </p:nvSpPr>
        <p:spPr>
          <a:xfrm>
            <a:off x="360000" y="396000"/>
            <a:ext cx="3060000" cy="223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360000" y="2718000"/>
            <a:ext cx="3060000" cy="223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4140000" y="2718000"/>
            <a:ext cx="3060000" cy="223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4140000" y="396000"/>
            <a:ext cx="3060000" cy="223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360000" y="5742000"/>
            <a:ext cx="3060000" cy="223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360000" y="8064000"/>
            <a:ext cx="3060000" cy="223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/>
        </p:nvSpPr>
        <p:spPr>
          <a:xfrm>
            <a:off x="4140000" y="8064000"/>
            <a:ext cx="3060000" cy="223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/>
        </p:nvSpPr>
        <p:spPr>
          <a:xfrm>
            <a:off x="4140000" y="5742000"/>
            <a:ext cx="3060000" cy="223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58209" y="605933"/>
            <a:ext cx="148790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ポイント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602163" y="905921"/>
            <a:ext cx="880370" cy="1200329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7200" b="1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endParaRPr lang="ja-JP" altLang="en-US" sz="72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285441" y="1230289"/>
            <a:ext cx="646331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倍</a:t>
            </a:r>
            <a:endParaRPr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 rot="20726178">
            <a:off x="684201" y="1219117"/>
            <a:ext cx="1043876" cy="461665"/>
            <a:chOff x="659752" y="1290163"/>
            <a:chExt cx="1043876" cy="461665"/>
          </a:xfrm>
          <a:effectLst/>
        </p:grpSpPr>
        <p:sp>
          <p:nvSpPr>
            <p:cNvPr id="2" name="円/楕円 1"/>
            <p:cNvSpPr/>
            <p:nvPr/>
          </p:nvSpPr>
          <p:spPr>
            <a:xfrm>
              <a:off x="677330" y="1304965"/>
              <a:ext cx="1008721" cy="43206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659752" y="1290163"/>
              <a:ext cx="1043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400" dirty="0" smtClean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今だけ</a:t>
              </a:r>
              <a:endPara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84" name="テキスト ボックス 83"/>
          <p:cNvSpPr txBox="1"/>
          <p:nvPr/>
        </p:nvSpPr>
        <p:spPr>
          <a:xfrm rot="815583">
            <a:off x="1333476" y="6107360"/>
            <a:ext cx="1786066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お一人様</a:t>
            </a:r>
            <a:endParaRPr lang="ja-JP" altLang="en-US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 rot="20913136">
            <a:off x="612190" y="5886622"/>
            <a:ext cx="1035860" cy="144655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8800" b="1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endParaRPr lang="ja-JP" altLang="en-US" sz="8800" b="1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 rot="232874">
            <a:off x="1578831" y="6657995"/>
            <a:ext cx="1443024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点限り</a:t>
            </a:r>
            <a:endParaRPr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74739" y="605933"/>
            <a:ext cx="1487908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ポイント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18693" y="905921"/>
            <a:ext cx="880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200" b="1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endParaRPr lang="ja-JP" altLang="en-US" sz="72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01971" y="1230289"/>
            <a:ext cx="646331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倍</a:t>
            </a:r>
            <a:endParaRPr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 rot="20726178">
            <a:off x="4500731" y="1219117"/>
            <a:ext cx="1043876" cy="461665"/>
            <a:chOff x="659752" y="1290163"/>
            <a:chExt cx="1043876" cy="461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円/楕円 24"/>
            <p:cNvSpPr/>
            <p:nvPr/>
          </p:nvSpPr>
          <p:spPr>
            <a:xfrm>
              <a:off x="677330" y="1304965"/>
              <a:ext cx="1008721" cy="43206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59752" y="1290163"/>
              <a:ext cx="1043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400" dirty="0" smtClean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今だけ</a:t>
              </a:r>
              <a:endPara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858209" y="2970370"/>
            <a:ext cx="148790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ポイント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02163" y="3270358"/>
            <a:ext cx="880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200" b="1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endParaRPr lang="ja-JP" altLang="en-US" sz="72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285441" y="3594726"/>
            <a:ext cx="646331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倍</a:t>
            </a:r>
            <a:endParaRPr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 rot="20726178">
            <a:off x="684201" y="3583554"/>
            <a:ext cx="1043876" cy="461665"/>
            <a:chOff x="659752" y="1290163"/>
            <a:chExt cx="1043876" cy="461665"/>
          </a:xfrm>
          <a:effectLst/>
        </p:grpSpPr>
        <p:sp>
          <p:nvSpPr>
            <p:cNvPr id="32" name="円/楕円 31"/>
            <p:cNvSpPr/>
            <p:nvPr/>
          </p:nvSpPr>
          <p:spPr>
            <a:xfrm>
              <a:off x="677330" y="1304965"/>
              <a:ext cx="1008721" cy="43206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59752" y="1290163"/>
              <a:ext cx="1043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400" dirty="0" smtClean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今だけ</a:t>
              </a:r>
              <a:endPara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4674739" y="2970370"/>
            <a:ext cx="1487908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ポイント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418693" y="3270358"/>
            <a:ext cx="880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200" b="1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endParaRPr lang="ja-JP" altLang="en-US" sz="72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101971" y="3594726"/>
            <a:ext cx="646331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倍</a:t>
            </a:r>
            <a:endParaRPr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 rot="20726178">
            <a:off x="4500731" y="3583554"/>
            <a:ext cx="1043876" cy="461665"/>
            <a:chOff x="659752" y="1290163"/>
            <a:chExt cx="1043876" cy="461665"/>
          </a:xfrm>
          <a:effectLst/>
        </p:grpSpPr>
        <p:sp>
          <p:nvSpPr>
            <p:cNvPr id="39" name="円/楕円 38"/>
            <p:cNvSpPr/>
            <p:nvPr/>
          </p:nvSpPr>
          <p:spPr>
            <a:xfrm>
              <a:off x="677330" y="1304965"/>
              <a:ext cx="1008721" cy="43206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659752" y="1290163"/>
              <a:ext cx="1043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400" dirty="0" smtClean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今だけ</a:t>
              </a:r>
              <a:endParaRPr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 rot="815583">
            <a:off x="5178907" y="6107360"/>
            <a:ext cx="1786066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お一人様</a:t>
            </a:r>
            <a:endParaRPr lang="ja-JP" altLang="en-US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 rot="20913136">
            <a:off x="4457621" y="5886622"/>
            <a:ext cx="1035860" cy="144655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8800" b="1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endParaRPr lang="ja-JP" altLang="en-US" sz="8800" b="1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 rot="232874">
            <a:off x="5424262" y="6657995"/>
            <a:ext cx="1443024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点限り</a:t>
            </a:r>
            <a:endParaRPr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 rot="815583">
            <a:off x="1333476" y="8393531"/>
            <a:ext cx="1786066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お一人様</a:t>
            </a:r>
            <a:endParaRPr lang="ja-JP" altLang="en-US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 rot="20913136">
            <a:off x="612190" y="8172793"/>
            <a:ext cx="1035860" cy="144655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8800" b="1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endParaRPr lang="ja-JP" altLang="en-US" sz="8800" b="1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 rot="232874">
            <a:off x="1578831" y="8944166"/>
            <a:ext cx="1443024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点限り</a:t>
            </a:r>
            <a:endParaRPr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 rot="815583">
            <a:off x="5178907" y="8393531"/>
            <a:ext cx="1786066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お一人様</a:t>
            </a:r>
            <a:endParaRPr lang="ja-JP" altLang="en-US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 rot="20913136">
            <a:off x="4457622" y="8155090"/>
            <a:ext cx="1035860" cy="144655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8800" b="1" dirty="0" smtClean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endParaRPr lang="ja-JP" altLang="en-US" sz="8800" b="1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 rot="232874">
            <a:off x="5424263" y="8926463"/>
            <a:ext cx="1443024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点限り</a:t>
            </a:r>
            <a:endParaRPr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927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36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akihiro_kubo</dc:creator>
  <cp:lastModifiedBy>akihiro_kubo</cp:lastModifiedBy>
  <cp:revision>17</cp:revision>
  <cp:lastPrinted>2017-04-18T02:20:19Z</cp:lastPrinted>
  <dcterms:created xsi:type="dcterms:W3CDTF">2017-03-15T07:28:11Z</dcterms:created>
  <dcterms:modified xsi:type="dcterms:W3CDTF">2017-04-18T04:16:15Z</dcterms:modified>
</cp:coreProperties>
</file>